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3.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1" r:id="rId2"/>
    <p:sldId id="294" r:id="rId3"/>
    <p:sldId id="258" r:id="rId4"/>
    <p:sldId id="259" r:id="rId5"/>
    <p:sldId id="260" r:id="rId6"/>
    <p:sldId id="261" r:id="rId7"/>
    <p:sldId id="263" r:id="rId8"/>
    <p:sldId id="265" r:id="rId9"/>
    <p:sldId id="295" r:id="rId10"/>
    <p:sldId id="296" r:id="rId11"/>
    <p:sldId id="268" r:id="rId12"/>
    <p:sldId id="269" r:id="rId13"/>
    <p:sldId id="270" r:id="rId14"/>
    <p:sldId id="271" r:id="rId15"/>
    <p:sldId id="272" r:id="rId16"/>
    <p:sldId id="273" r:id="rId17"/>
    <p:sldId id="275" r:id="rId18"/>
    <p:sldId id="276" r:id="rId19"/>
    <p:sldId id="277" r:id="rId20"/>
    <p:sldId id="278" r:id="rId21"/>
    <p:sldId id="279" r:id="rId22"/>
    <p:sldId id="280" r:id="rId23"/>
    <p:sldId id="281" r:id="rId24"/>
    <p:sldId id="283" r:id="rId25"/>
    <p:sldId id="284" r:id="rId26"/>
    <p:sldId id="285" r:id="rId27"/>
    <p:sldId id="287" r:id="rId28"/>
    <p:sldId id="288" r:id="rId29"/>
    <p:sldId id="297" r:id="rId30"/>
    <p:sldId id="298" r:id="rId31"/>
    <p:sldId id="299" r:id="rId32"/>
    <p:sldId id="300" r:id="rId33"/>
    <p:sldId id="292" r:id="rId34"/>
    <p:sldId id="293" r:id="rId35"/>
  </p:sldIdLst>
  <p:sldSz cx="9144000" cy="6858000" type="screen4x3"/>
  <p:notesSz cx="6858000" cy="9144000"/>
  <p:custDataLst>
    <p:tags r:id="rId36"/>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57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wmf"/><Relationship Id="rId1" Type="http://schemas.openxmlformats.org/officeDocument/2006/relationships/image" Target="../media/image32.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4F75E79-28A0-4134-BEFF-45EF6CC686F0}"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0160F60-1007-4359-957F-D5D83EAB697A}"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C72823-D97B-4CED-9B6E-D8E877037536}"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177E26A8-A699-43EE-B83C-8D2DA92DCD9A}"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61F2D894-C501-4D38-BF0A-D56E09CCE0E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3F26B3D-A9EC-4BEE-BC59-B2F507652766}"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9246F44-2CE0-4087-9849-26FEE2DCA9B1}"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2B79264-FEA2-4D7F-8BD3-A0A0E46C2BDF}"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BB7D83E-B32C-4FA4-91E5-7737392A43E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850FA9A-1EB3-4532-A7A1-476E5D5A97AB}"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C8E2431-FE96-4AD1-9578-6794DB910DE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D431F09-7654-4750-ABD8-222332A4D85E}"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DF8D806-5887-4475-BF87-3864A45E6D8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56A23A7-66B9-47E4-9392-5821595C3CD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audio" Target="../media/audio2.wav"/><Relationship Id="rId7" Type="http://schemas.openxmlformats.org/officeDocument/2006/relationships/image" Target="../media/image29.wm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audio" Target="../media/audio2.wav"/><Relationship Id="rId7" Type="http://schemas.openxmlformats.org/officeDocument/2006/relationships/image" Target="../media/image29.wm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audio" Target="../media/audio2.wav"/><Relationship Id="rId7" Type="http://schemas.openxmlformats.org/officeDocument/2006/relationships/image" Target="../media/image29.wm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audio" Target="../media/audio2.wav"/><Relationship Id="rId7" Type="http://schemas.openxmlformats.org/officeDocument/2006/relationships/image" Target="../media/image29.wm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gif"/><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6.gif"/><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truong.jpg"/>
          <p:cNvPicPr>
            <a:picLocks noChangeAspect="1"/>
          </p:cNvPicPr>
          <p:nvPr/>
        </p:nvPicPr>
        <p:blipFill>
          <a:blip r:embed="rId2" cstate="print"/>
          <a:stretch>
            <a:fillRect/>
          </a:stretch>
        </p:blipFill>
        <p:spPr>
          <a:xfrm>
            <a:off x="304800" y="228600"/>
            <a:ext cx="1330390" cy="13169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676400" y="381000"/>
            <a:ext cx="7239000" cy="1077218"/>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FF0000"/>
                </a:solidFill>
                <a:effectLst>
                  <a:reflection blurRad="12700" stA="50000" endPos="50000" dist="5000" dir="5400000" sy="-100000" rotWithShape="0"/>
                </a:effectLst>
                <a:latin typeface="+mn-lt"/>
                <a:cs typeface="+mn-cs"/>
              </a:rPr>
              <a:t>PHÒNG GD&amp;ĐT  QUẬN LONG BIÊN</a:t>
            </a:r>
          </a:p>
          <a:p>
            <a:pPr algn="ctr" fontAlgn="auto">
              <a:spcBef>
                <a:spcPts val="0"/>
              </a:spcBef>
              <a:spcAft>
                <a:spcPts val="0"/>
              </a:spcAft>
              <a:defRPr/>
            </a:pPr>
            <a:r>
              <a:rPr lang="en-US" sz="3200" b="1" cap="all" dirty="0">
                <a:ln w="0"/>
                <a:solidFill>
                  <a:srgbClr val="FF0000"/>
                </a:solidFill>
                <a:effectLst>
                  <a:reflection blurRad="12700" stA="50000" endPos="50000" dist="5000" dir="5400000" sy="-100000" rotWithShape="0"/>
                </a:effectLst>
                <a:latin typeface="+mn-lt"/>
                <a:cs typeface="+mn-cs"/>
              </a:rPr>
              <a:t>TRƯỜNG TIỂU HỌC ÁI MỘ A</a:t>
            </a:r>
          </a:p>
        </p:txBody>
      </p:sp>
      <p:sp>
        <p:nvSpPr>
          <p:cNvPr id="8" name="TextBox 7"/>
          <p:cNvSpPr txBox="1"/>
          <p:nvPr/>
        </p:nvSpPr>
        <p:spPr>
          <a:xfrm>
            <a:off x="304800" y="1981200"/>
            <a:ext cx="8534400" cy="3046988"/>
          </a:xfrm>
          <a:prstGeom prst="rect">
            <a:avLst/>
          </a:prstGeom>
          <a:noFill/>
        </p:spPr>
        <p:txBody>
          <a:bodyPr>
            <a:spAutoFit/>
            <a:scene3d>
              <a:camera prst="orthographicFront"/>
              <a:lightRig rig="threePt" dir="t"/>
            </a:scene3d>
            <a:sp3d extrusionH="57150">
              <a:bevelT w="82550" h="38100" prst="coolSlant"/>
            </a:sp3d>
          </a:bodyPr>
          <a:lstStyle/>
          <a:p>
            <a:pPr algn="ctr" fontAlgn="auto">
              <a:lnSpc>
                <a:spcPct val="150000"/>
              </a:lnSpc>
              <a:spcBef>
                <a:spcPts val="0"/>
              </a:spcBef>
              <a:spcAft>
                <a:spcPts val="0"/>
              </a:spcAft>
              <a:defRPr/>
            </a:pPr>
            <a:r>
              <a:rPr lang="en-US" sz="3200" b="1" dirty="0">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MÔN: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Lịch</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sử</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endParaRPr lang="en-US" sz="3200" b="1" dirty="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endParaRPr>
          </a:p>
          <a:p>
            <a:pPr algn="ctr" fontAlgn="auto">
              <a:lnSpc>
                <a:spcPct val="150000"/>
              </a:lnSpc>
              <a:spcBef>
                <a:spcPts val="0"/>
              </a:spcBef>
              <a:spcAft>
                <a:spcPts val="0"/>
              </a:spcAft>
              <a:defRPr/>
            </a:pP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Tiết</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 20  </a:t>
            </a:r>
            <a:r>
              <a:rPr lang="en-US" sz="3200" b="1" dirty="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Tuần</a:t>
            </a:r>
            <a:r>
              <a:rPr lang="en-US" sz="3200" b="1" dirty="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20</a:t>
            </a:r>
            <a:endParaRPr lang="en-US" sz="3200" b="1" dirty="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endParaRPr>
          </a:p>
          <a:p>
            <a:pPr lvl="2" fontAlgn="auto">
              <a:lnSpc>
                <a:spcPct val="150000"/>
              </a:lnSpc>
              <a:spcBef>
                <a:spcPts val="0"/>
              </a:spcBef>
              <a:spcAft>
                <a:spcPts val="0"/>
              </a:spcAft>
              <a:defRPr/>
            </a:pPr>
            <a:r>
              <a:rPr lang="en-US" sz="3200" b="1" dirty="0" smtClean="0">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BÀI</a:t>
            </a:r>
            <a:r>
              <a:rPr lang="en-US" sz="3200" b="1" dirty="0">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Chiến</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thắng</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Chi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Lăng</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60007" dist="310007" dir="7680000" sy="30000" kx="1300200" algn="ctr" rotWithShape="0">
                  <a:prstClr val="black">
                    <a:alpha val="32000"/>
                  </a:prstClr>
                </a:outerShdw>
              </a:effectLst>
              <a:latin typeface="+mn-lt"/>
              <a:cs typeface="+mn-cs"/>
            </a:endParaRPr>
          </a:p>
          <a:p>
            <a:pPr lvl="2" fontAlgn="auto">
              <a:lnSpc>
                <a:spcPct val="150000"/>
              </a:lnSpc>
              <a:spcBef>
                <a:spcPts val="0"/>
              </a:spcBef>
              <a:spcAft>
                <a:spcPts val="0"/>
              </a:spcAft>
              <a:defRPr/>
            </a:pPr>
            <a:r>
              <a:rPr lang="en-US" sz="3200" b="1" i="1" dirty="0">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GV </a:t>
            </a:r>
            <a:r>
              <a:rPr lang="en-US" sz="3200" b="1" i="1" dirty="0" err="1">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Thực</a:t>
            </a:r>
            <a:r>
              <a:rPr lang="en-US" sz="3200" b="1" i="1" dirty="0">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 </a:t>
            </a:r>
            <a:r>
              <a:rPr lang="en-US" sz="3200" b="1" i="1" dirty="0" err="1">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hiện</a:t>
            </a:r>
            <a:r>
              <a:rPr lang="en-US" sz="3200" b="1" i="1" dirty="0">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 </a:t>
            </a:r>
            <a:r>
              <a:rPr lang="en-US" sz="3200" b="1" i="1" dirty="0" err="1">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Phạm</a:t>
            </a:r>
            <a:r>
              <a:rPr lang="en-US" sz="3200" b="1" i="1" dirty="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i="1" dirty="0" err="1">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Thúy</a:t>
            </a:r>
            <a:r>
              <a:rPr lang="en-US" sz="3200" b="1" i="1" dirty="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i="1" dirty="0" err="1">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Hồng</a:t>
            </a:r>
            <a:endParaRPr lang="en-US" sz="3200" b="1" i="1" dirty="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srcRect/>
          <a:stretch>
            <a:fillRect/>
          </a:stretch>
        </p:blipFill>
        <p:spPr bwMode="auto">
          <a:xfrm>
            <a:off x="2133600" y="685800"/>
            <a:ext cx="7010400" cy="6142038"/>
          </a:xfrm>
          <a:prstGeom prst="rect">
            <a:avLst/>
          </a:prstGeom>
          <a:noFill/>
          <a:ln w="9525">
            <a:noFill/>
            <a:miter lim="800000"/>
            <a:headEnd/>
            <a:tailEnd/>
          </a:ln>
        </p:spPr>
      </p:pic>
      <p:sp>
        <p:nvSpPr>
          <p:cNvPr id="27651" name="Freeform 3"/>
          <p:cNvSpPr>
            <a:spLocks/>
          </p:cNvSpPr>
          <p:nvPr/>
        </p:nvSpPr>
        <p:spPr bwMode="auto">
          <a:xfrm rot="2111935">
            <a:off x="4029075" y="2984500"/>
            <a:ext cx="228600" cy="3429000"/>
          </a:xfrm>
          <a:custGeom>
            <a:avLst/>
            <a:gdLst>
              <a:gd name="T0" fmla="*/ 907256250 w 360"/>
              <a:gd name="T1" fmla="*/ 2147483647 h 1180"/>
              <a:gd name="T2" fmla="*/ 725805000 w 360"/>
              <a:gd name="T3" fmla="*/ 2147483647 h 1180"/>
              <a:gd name="T4" fmla="*/ 252015625 w 360"/>
              <a:gd name="T5" fmla="*/ 1572577500 h 1180"/>
              <a:gd name="T6" fmla="*/ 40322500 w 360"/>
              <a:gd name="T7" fmla="*/ 756046875 h 1180"/>
              <a:gd name="T8" fmla="*/ 10080625 w 360"/>
              <a:gd name="T9" fmla="*/ 0 h 1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 h="1180">
                <a:moveTo>
                  <a:pt x="360" y="1180"/>
                </a:moveTo>
                <a:cubicBezTo>
                  <a:pt x="348" y="1156"/>
                  <a:pt x="331" y="1129"/>
                  <a:pt x="288" y="1036"/>
                </a:cubicBezTo>
                <a:cubicBezTo>
                  <a:pt x="245" y="943"/>
                  <a:pt x="145" y="747"/>
                  <a:pt x="100" y="624"/>
                </a:cubicBezTo>
                <a:cubicBezTo>
                  <a:pt x="55" y="501"/>
                  <a:pt x="32" y="404"/>
                  <a:pt x="16" y="300"/>
                </a:cubicBezTo>
                <a:cubicBezTo>
                  <a:pt x="0" y="196"/>
                  <a:pt x="6" y="62"/>
                  <a:pt x="4" y="0"/>
                </a:cubicBezTo>
              </a:path>
            </a:pathLst>
          </a:custGeom>
          <a:noFill/>
          <a:ln w="76200" cmpd="sng">
            <a:solidFill>
              <a:srgbClr val="FF0000"/>
            </a:solidFill>
            <a:round/>
            <a:headEnd type="oval" w="med" len="med"/>
            <a:tailEnd type="triangle" w="med" len="med"/>
          </a:ln>
          <a:effectLst/>
        </p:spPr>
        <p:txBody>
          <a:bodyPr/>
          <a:lstStyle/>
          <a:p>
            <a:endParaRPr lang="en-US"/>
          </a:p>
        </p:txBody>
      </p:sp>
      <p:sp>
        <p:nvSpPr>
          <p:cNvPr id="43012" name="Text Box 15"/>
          <p:cNvSpPr txBox="1">
            <a:spLocks noChangeArrowheads="1"/>
          </p:cNvSpPr>
          <p:nvPr/>
        </p:nvSpPr>
        <p:spPr bwMode="auto">
          <a:xfrm>
            <a:off x="1676400" y="6491288"/>
            <a:ext cx="7467600" cy="366712"/>
          </a:xfrm>
          <a:prstGeom prst="rect">
            <a:avLst/>
          </a:prstGeom>
          <a:solidFill>
            <a:srgbClr val="FFFFFF"/>
          </a:solidFill>
          <a:ln w="9525">
            <a:noFill/>
            <a:miter lim="800000"/>
            <a:headEnd/>
            <a:tailEnd/>
          </a:ln>
          <a:effectLst/>
        </p:spPr>
        <p:txBody>
          <a:bodyPr>
            <a:spAutoFit/>
          </a:bodyPr>
          <a:lstStyle/>
          <a:p>
            <a:pPr algn="ctr">
              <a:spcBef>
                <a:spcPct val="50000"/>
              </a:spcBef>
            </a:pPr>
            <a:r>
              <a:rPr lang="en-US">
                <a:cs typeface="Arial" charset="0"/>
              </a:rPr>
              <a:t>Lược đồ đường tiến quân ra Bắc của nghĩa quân Lam Sơn</a:t>
            </a:r>
          </a:p>
        </p:txBody>
      </p:sp>
      <p:sp>
        <p:nvSpPr>
          <p:cNvPr id="43014" name="Rectangle 6"/>
          <p:cNvSpPr>
            <a:spLocks noChangeArrowheads="1"/>
          </p:cNvSpPr>
          <p:nvPr/>
        </p:nvSpPr>
        <p:spPr bwMode="auto">
          <a:xfrm>
            <a:off x="0" y="0"/>
            <a:ext cx="9144000" cy="1143000"/>
          </a:xfrm>
          <a:prstGeom prst="rect">
            <a:avLst/>
          </a:prstGeom>
          <a:noFill/>
          <a:ln w="9525">
            <a:noFill/>
            <a:miter lim="800000"/>
            <a:headEnd/>
            <a:tailEnd/>
          </a:ln>
          <a:effectLst/>
        </p:spPr>
        <p:txBody>
          <a:bodyPr anchor="ctr"/>
          <a:lstStyle/>
          <a:p>
            <a:r>
              <a:rPr lang="en-US" sz="3200" b="1" i="1">
                <a:solidFill>
                  <a:srgbClr val="FF0000"/>
                </a:solidFill>
                <a:latin typeface="Times New Roman" pitchFamily="18" charset="0"/>
              </a:rPr>
              <a:t>Sau khi xây dựng nghĩa quân lớn mạnh, Lê Lợi đã làm gì?</a:t>
            </a:r>
            <a:endParaRPr lang="en-US" sz="4400">
              <a:solidFill>
                <a:schemeClr val="tx2"/>
              </a:solidFill>
            </a:endParaRPr>
          </a:p>
        </p:txBody>
      </p:sp>
      <p:sp>
        <p:nvSpPr>
          <p:cNvPr id="43015" name="Rectangle 7"/>
          <p:cNvSpPr>
            <a:spLocks noChangeArrowheads="1"/>
          </p:cNvSpPr>
          <p:nvPr/>
        </p:nvSpPr>
        <p:spPr bwMode="auto">
          <a:xfrm>
            <a:off x="0" y="1219200"/>
            <a:ext cx="2057400" cy="4495800"/>
          </a:xfrm>
          <a:prstGeom prst="rect">
            <a:avLst/>
          </a:prstGeom>
          <a:noFill/>
          <a:ln w="9525">
            <a:noFill/>
            <a:miter lim="800000"/>
            <a:headEnd/>
            <a:tailEnd/>
          </a:ln>
          <a:effectLst/>
        </p:spPr>
        <p:txBody>
          <a:bodyPr/>
          <a:lstStyle/>
          <a:p>
            <a:pPr marL="342900" indent="-342900">
              <a:spcBef>
                <a:spcPct val="20000"/>
              </a:spcBef>
              <a:buClr>
                <a:srgbClr val="000099"/>
              </a:buClr>
              <a:buSzPts val="2400"/>
              <a:buFont typeface="Times New Roman" pitchFamily="18" charset="0"/>
              <a:buChar char="•"/>
            </a:pPr>
            <a:r>
              <a:rPr lang="en-US" sz="2400" b="1">
                <a:solidFill>
                  <a:srgbClr val="000099"/>
                </a:solidFill>
                <a:latin typeface="Times New Roman" pitchFamily="18" charset="0"/>
              </a:rPr>
              <a:t>Năm 1426, Lê Lợi quyết định tiến quân từ Lam Sơn            ( Thanh Hoá) ra Bắc, bao vây Đông Quan  ( Hà Nội ngày nay).</a:t>
            </a: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wipe(down)">
                                      <p:cBhvr>
                                        <p:cTn id="7" dur="20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103188"/>
            <a:ext cx="9144000" cy="2030412"/>
          </a:xfrm>
        </p:spPr>
        <p:txBody>
          <a:bodyPr/>
          <a:lstStyle/>
          <a:p>
            <a:pPr algn="l"/>
            <a:r>
              <a:rPr lang="en-US" sz="5400" b="1" i="1">
                <a:solidFill>
                  <a:srgbClr val="FF0000"/>
                </a:solidFill>
                <a:latin typeface="Times New Roman" pitchFamily="18" charset="0"/>
              </a:rPr>
              <a:t>   Trước hành động của quân ta, nhà Minh đã làm gì?</a:t>
            </a:r>
          </a:p>
        </p:txBody>
      </p:sp>
      <p:sp>
        <p:nvSpPr>
          <p:cNvPr id="14339" name="Rectangle 3"/>
          <p:cNvSpPr>
            <a:spLocks noGrp="1" noChangeArrowheads="1"/>
          </p:cNvSpPr>
          <p:nvPr>
            <p:ph type="body" idx="1"/>
          </p:nvPr>
        </p:nvSpPr>
        <p:spPr>
          <a:xfrm>
            <a:off x="0" y="2667000"/>
            <a:ext cx="9144000" cy="3962400"/>
          </a:xfrm>
        </p:spPr>
        <p:txBody>
          <a:bodyPr/>
          <a:lstStyle/>
          <a:p>
            <a:r>
              <a:rPr lang="en-US" sz="5400" b="1">
                <a:solidFill>
                  <a:srgbClr val="000099"/>
                </a:solidFill>
                <a:latin typeface="Times New Roman" pitchFamily="18" charset="0"/>
              </a:rPr>
              <a:t>Nhà Minh lo sợ, cử hai đạo quân sang phá vây.</a:t>
            </a:r>
          </a:p>
        </p:txBody>
      </p:sp>
      <p:pic>
        <p:nvPicPr>
          <p:cNvPr id="14340" name="Picture 4" descr="WhitecornerFlower"/>
          <p:cNvPicPr>
            <a:picLocks noChangeAspect="1" noChangeArrowheads="1"/>
          </p:cNvPicPr>
          <p:nvPr/>
        </p:nvPicPr>
        <p:blipFill>
          <a:blip r:embed="rId2"/>
          <a:srcRect/>
          <a:stretch>
            <a:fillRect/>
          </a:stretch>
        </p:blipFill>
        <p:spPr bwMode="auto">
          <a:xfrm>
            <a:off x="0" y="5105400"/>
            <a:ext cx="1981200" cy="1752600"/>
          </a:xfrm>
          <a:prstGeom prst="rect">
            <a:avLst/>
          </a:prstGeom>
          <a:noFill/>
        </p:spPr>
      </p:pic>
      <p:pic>
        <p:nvPicPr>
          <p:cNvPr id="14341" name="Picture 5" descr="WhitecornerFlower"/>
          <p:cNvPicPr>
            <a:picLocks noChangeAspect="1" noChangeArrowheads="1"/>
          </p:cNvPicPr>
          <p:nvPr/>
        </p:nvPicPr>
        <p:blipFill>
          <a:blip r:embed="rId3"/>
          <a:srcRect/>
          <a:stretch>
            <a:fillRect/>
          </a:stretch>
        </p:blipFill>
        <p:spPr bwMode="auto">
          <a:xfrm rot="-16343489">
            <a:off x="7229476" y="4959350"/>
            <a:ext cx="1758950" cy="20478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500" fill="hold"/>
                                        <p:tgtEl>
                                          <p:spTgt spid="14338"/>
                                        </p:tgtEl>
                                        <p:attrNameLst>
                                          <p:attrName>ppt_w</p:attrName>
                                        </p:attrNameLst>
                                      </p:cBhvr>
                                      <p:tavLst>
                                        <p:tav tm="0">
                                          <p:val>
                                            <p:fltVal val="0"/>
                                          </p:val>
                                        </p:tav>
                                        <p:tav tm="100000">
                                          <p:val>
                                            <p:strVal val="#ppt_w"/>
                                          </p:val>
                                        </p:tav>
                                      </p:tavLst>
                                    </p:anim>
                                    <p:anim calcmode="lin" valueType="num">
                                      <p:cBhvr>
                                        <p:cTn id="8" dur="500" fill="hold"/>
                                        <p:tgtEl>
                                          <p:spTgt spid="14338"/>
                                        </p:tgtEl>
                                        <p:attrNameLst>
                                          <p:attrName>ppt_h</p:attrName>
                                        </p:attrNameLst>
                                      </p:cBhvr>
                                      <p:tavLst>
                                        <p:tav tm="0">
                                          <p:val>
                                            <p:fltVal val="0"/>
                                          </p:val>
                                        </p:tav>
                                        <p:tav tm="100000">
                                          <p:val>
                                            <p:strVal val="#ppt_h"/>
                                          </p:val>
                                        </p:tav>
                                      </p:tavLst>
                                    </p:anim>
                                    <p:animEffect transition="in" filter="fade">
                                      <p:cBhvr>
                                        <p:cTn id="9" dur="500"/>
                                        <p:tgtEl>
                                          <p:spTgt spid="1433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339">
                                            <p:txEl>
                                              <p:pRg st="0" end="0"/>
                                            </p:txEl>
                                          </p:spTgt>
                                        </p:tgtEl>
                                        <p:attrNameLst>
                                          <p:attrName>style.visibility</p:attrName>
                                        </p:attrNameLst>
                                      </p:cBhvr>
                                      <p:to>
                                        <p:strVal val="visible"/>
                                      </p:to>
                                    </p:set>
                                    <p:animEffect transition="in" filter="fade">
                                      <p:cBhvr>
                                        <p:cTn id="14" dur="1000">
                                          <p:stCondLst>
                                            <p:cond delay="0"/>
                                          </p:stCondLst>
                                        </p:cTn>
                                        <p:tgtEl>
                                          <p:spTgt spid="143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14339"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2" name="Picture 2" descr="Copy of q6"/>
          <p:cNvPicPr>
            <a:picLocks noChangeAspect="1" noChangeArrowheads="1"/>
          </p:cNvPicPr>
          <p:nvPr/>
        </p:nvPicPr>
        <p:blipFill>
          <a:blip r:embed="rId3"/>
          <a:srcRect/>
          <a:stretch>
            <a:fillRect/>
          </a:stretch>
        </p:blipFill>
        <p:spPr bwMode="auto">
          <a:xfrm>
            <a:off x="0" y="0"/>
            <a:ext cx="9144000" cy="6858000"/>
          </a:xfrm>
          <a:prstGeom prst="rect">
            <a:avLst/>
          </a:prstGeom>
          <a:solidFill>
            <a:srgbClr val="75F77B"/>
          </a:solidFill>
          <a:ln w="76200" cmpd="tri">
            <a:solidFill>
              <a:srgbClr val="0000FF"/>
            </a:solidFill>
            <a:miter lim="800000"/>
            <a:headEnd/>
            <a:tailEnd/>
          </a:ln>
        </p:spPr>
      </p:pic>
      <p:sp>
        <p:nvSpPr>
          <p:cNvPr id="15363" name="AutoShape 3"/>
          <p:cNvSpPr>
            <a:spLocks noChangeArrowheads="1"/>
          </p:cNvSpPr>
          <p:nvPr/>
        </p:nvSpPr>
        <p:spPr bwMode="auto">
          <a:xfrm>
            <a:off x="4953000" y="2209800"/>
            <a:ext cx="381000" cy="304800"/>
          </a:xfrm>
          <a:prstGeom prst="star16">
            <a:avLst>
              <a:gd name="adj" fmla="val 37500"/>
            </a:avLst>
          </a:prstGeom>
          <a:solidFill>
            <a:srgbClr val="00FF00"/>
          </a:solidFill>
          <a:ln w="9525">
            <a:solidFill>
              <a:schemeClr val="tx1"/>
            </a:solidFill>
            <a:miter lim="800000"/>
            <a:headEnd/>
            <a:tailEnd/>
          </a:ln>
          <a:effectLst/>
        </p:spPr>
        <p:txBody>
          <a:bodyPr wrap="none" anchor="ctr"/>
          <a:lstStyle/>
          <a:p>
            <a:endParaRPr lang="en-US"/>
          </a:p>
        </p:txBody>
      </p:sp>
      <p:sp>
        <p:nvSpPr>
          <p:cNvPr id="15364" name="AutoShape 4"/>
          <p:cNvSpPr>
            <a:spLocks noChangeArrowheads="1"/>
          </p:cNvSpPr>
          <p:nvPr/>
        </p:nvSpPr>
        <p:spPr bwMode="auto">
          <a:xfrm>
            <a:off x="5943600" y="1752600"/>
            <a:ext cx="304800" cy="304800"/>
          </a:xfrm>
          <a:prstGeom prst="star16">
            <a:avLst>
              <a:gd name="adj" fmla="val 37500"/>
            </a:avLst>
          </a:prstGeom>
          <a:solidFill>
            <a:srgbClr val="00FFFF"/>
          </a:solidFill>
          <a:ln w="9525">
            <a:solidFill>
              <a:schemeClr val="tx1"/>
            </a:solidFill>
            <a:miter lim="800000"/>
            <a:headEnd/>
            <a:tailEnd/>
          </a:ln>
          <a:effectLst/>
        </p:spPr>
        <p:txBody>
          <a:bodyPr wrap="none" anchor="ctr"/>
          <a:lstStyle/>
          <a:p>
            <a:endParaRPr lang="en-US"/>
          </a:p>
        </p:txBody>
      </p:sp>
      <p:sp>
        <p:nvSpPr>
          <p:cNvPr id="15365" name="Text Box 5"/>
          <p:cNvSpPr txBox="1">
            <a:spLocks noChangeArrowheads="1"/>
          </p:cNvSpPr>
          <p:nvPr/>
        </p:nvSpPr>
        <p:spPr bwMode="auto">
          <a:xfrm>
            <a:off x="0" y="3733800"/>
            <a:ext cx="9448800" cy="366713"/>
          </a:xfrm>
          <a:prstGeom prst="rect">
            <a:avLst/>
          </a:prstGeom>
          <a:noFill/>
          <a:ln w="9525">
            <a:noFill/>
            <a:miter lim="800000"/>
            <a:headEnd/>
            <a:tailEnd/>
          </a:ln>
          <a:effectLst/>
        </p:spPr>
        <p:txBody>
          <a:bodyPr>
            <a:spAutoFit/>
          </a:bodyPr>
          <a:lstStyle/>
          <a:p>
            <a:pPr algn="ctr">
              <a:spcBef>
                <a:spcPct val="50000"/>
              </a:spcBef>
            </a:pPr>
            <a:endParaRPr lang="en-US"/>
          </a:p>
        </p:txBody>
      </p:sp>
      <p:graphicFrame>
        <p:nvGraphicFramePr>
          <p:cNvPr id="15366" name="Object 6"/>
          <p:cNvGraphicFramePr>
            <a:graphicFrameLocks noChangeAspect="1"/>
          </p:cNvGraphicFramePr>
          <p:nvPr/>
        </p:nvGraphicFramePr>
        <p:xfrm>
          <a:off x="838200" y="0"/>
          <a:ext cx="460375" cy="609600"/>
        </p:xfrm>
        <a:graphic>
          <a:graphicData uri="http://schemas.openxmlformats.org/presentationml/2006/ole">
            <p:oleObj spid="_x0000_s15366" name="Bitmap Image" r:id="rId4" imgW="2400635" imgH="3172268" progId="Paint.Picture">
              <p:embed/>
            </p:oleObj>
          </a:graphicData>
        </a:graphic>
      </p:graphicFrame>
      <p:graphicFrame>
        <p:nvGraphicFramePr>
          <p:cNvPr id="15367" name="Object 7"/>
          <p:cNvGraphicFramePr>
            <a:graphicFrameLocks noChangeAspect="1"/>
          </p:cNvGraphicFramePr>
          <p:nvPr/>
        </p:nvGraphicFramePr>
        <p:xfrm>
          <a:off x="8567738" y="457200"/>
          <a:ext cx="403225" cy="533400"/>
        </p:xfrm>
        <a:graphic>
          <a:graphicData uri="http://schemas.openxmlformats.org/presentationml/2006/ole">
            <p:oleObj spid="_x0000_s15367" name="Bitmap Image" r:id="rId5" imgW="2400635" imgH="3172268" progId="Paint.Picture">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p:cTn id="7" dur="500" fill="hold"/>
                                        <p:tgtEl>
                                          <p:spTgt spid="15363"/>
                                        </p:tgtEl>
                                        <p:attrNameLst>
                                          <p:attrName>ppt_w</p:attrName>
                                        </p:attrNameLst>
                                      </p:cBhvr>
                                      <p:tavLst>
                                        <p:tav tm="0">
                                          <p:val>
                                            <p:fltVal val="0"/>
                                          </p:val>
                                        </p:tav>
                                        <p:tav tm="100000">
                                          <p:val>
                                            <p:strVal val="#ppt_w"/>
                                          </p:val>
                                        </p:tav>
                                      </p:tavLst>
                                    </p:anim>
                                    <p:anim calcmode="lin" valueType="num">
                                      <p:cBhvr>
                                        <p:cTn id="8" dur="500" fill="hold"/>
                                        <p:tgtEl>
                                          <p:spTgt spid="15363"/>
                                        </p:tgtEl>
                                        <p:attrNameLst>
                                          <p:attrName>ppt_h</p:attrName>
                                        </p:attrNameLst>
                                      </p:cBhvr>
                                      <p:tavLst>
                                        <p:tav tm="0">
                                          <p:val>
                                            <p:fltVal val="0"/>
                                          </p:val>
                                        </p:tav>
                                        <p:tav tm="100000">
                                          <p:val>
                                            <p:strVal val="#ppt_h"/>
                                          </p:val>
                                        </p:tav>
                                      </p:tavLst>
                                    </p:anim>
                                    <p:anim calcmode="lin" valueType="num">
                                      <p:cBhvr>
                                        <p:cTn id="9" dur="500" fill="hold"/>
                                        <p:tgtEl>
                                          <p:spTgt spid="15363"/>
                                        </p:tgtEl>
                                        <p:attrNameLst>
                                          <p:attrName>style.rotation</p:attrName>
                                        </p:attrNameLst>
                                      </p:cBhvr>
                                      <p:tavLst>
                                        <p:tav tm="0">
                                          <p:val>
                                            <p:fltVal val="360"/>
                                          </p:val>
                                        </p:tav>
                                        <p:tav tm="100000">
                                          <p:val>
                                            <p:fltVal val="0"/>
                                          </p:val>
                                        </p:tav>
                                      </p:tavLst>
                                    </p:anim>
                                    <p:animEffect transition="in" filter="fade">
                                      <p:cBhvr>
                                        <p:cTn id="10" dur="500"/>
                                        <p:tgtEl>
                                          <p:spTgt spid="15363"/>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15366"/>
                                        </p:tgtEl>
                                        <p:attrNameLst>
                                          <p:attrName>style.visibility</p:attrName>
                                        </p:attrNameLst>
                                      </p:cBhvr>
                                      <p:to>
                                        <p:strVal val="visible"/>
                                      </p:to>
                                    </p:set>
                                    <p:animEffect transition="in" filter="wipe(down)">
                                      <p:cBhvr>
                                        <p:cTn id="15" dur="580">
                                          <p:stCondLst>
                                            <p:cond delay="0"/>
                                          </p:stCondLst>
                                        </p:cTn>
                                        <p:tgtEl>
                                          <p:spTgt spid="15366"/>
                                        </p:tgtEl>
                                      </p:cBhvr>
                                    </p:animEffect>
                                    <p:anim calcmode="lin" valueType="num">
                                      <p:cBhvr>
                                        <p:cTn id="16" dur="1822" tmFilter="0,0; 0.14,0.36; 0.43,0.73; 0.71,0.91; 1.0,1.0">
                                          <p:stCondLst>
                                            <p:cond delay="0"/>
                                          </p:stCondLst>
                                        </p:cTn>
                                        <p:tgtEl>
                                          <p:spTgt spid="15366"/>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5366"/>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5366"/>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5366"/>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5366"/>
                                        </p:tgtEl>
                                        <p:attrNameLst>
                                          <p:attrName>ppt_y</p:attrName>
                                        </p:attrNameLst>
                                      </p:cBhvr>
                                      <p:tavLst>
                                        <p:tav tm="0" fmla="#ppt_y-sin(pi*$)/81">
                                          <p:val>
                                            <p:fltVal val="0"/>
                                          </p:val>
                                        </p:tav>
                                        <p:tav tm="100000">
                                          <p:val>
                                            <p:fltVal val="1"/>
                                          </p:val>
                                        </p:tav>
                                      </p:tavLst>
                                    </p:anim>
                                    <p:animScale>
                                      <p:cBhvr>
                                        <p:cTn id="21" dur="26">
                                          <p:stCondLst>
                                            <p:cond delay="650"/>
                                          </p:stCondLst>
                                        </p:cTn>
                                        <p:tgtEl>
                                          <p:spTgt spid="15366"/>
                                        </p:tgtEl>
                                      </p:cBhvr>
                                      <p:to x="100000" y="60000"/>
                                    </p:animScale>
                                    <p:animScale>
                                      <p:cBhvr>
                                        <p:cTn id="22" dur="166" decel="50000">
                                          <p:stCondLst>
                                            <p:cond delay="676"/>
                                          </p:stCondLst>
                                        </p:cTn>
                                        <p:tgtEl>
                                          <p:spTgt spid="15366"/>
                                        </p:tgtEl>
                                      </p:cBhvr>
                                      <p:to x="100000" y="100000"/>
                                    </p:animScale>
                                    <p:animScale>
                                      <p:cBhvr>
                                        <p:cTn id="23" dur="26">
                                          <p:stCondLst>
                                            <p:cond delay="1312"/>
                                          </p:stCondLst>
                                        </p:cTn>
                                        <p:tgtEl>
                                          <p:spTgt spid="15366"/>
                                        </p:tgtEl>
                                      </p:cBhvr>
                                      <p:to x="100000" y="80000"/>
                                    </p:animScale>
                                    <p:animScale>
                                      <p:cBhvr>
                                        <p:cTn id="24" dur="166" decel="50000">
                                          <p:stCondLst>
                                            <p:cond delay="1338"/>
                                          </p:stCondLst>
                                        </p:cTn>
                                        <p:tgtEl>
                                          <p:spTgt spid="15366"/>
                                        </p:tgtEl>
                                      </p:cBhvr>
                                      <p:to x="100000" y="100000"/>
                                    </p:animScale>
                                    <p:animScale>
                                      <p:cBhvr>
                                        <p:cTn id="25" dur="26">
                                          <p:stCondLst>
                                            <p:cond delay="1642"/>
                                          </p:stCondLst>
                                        </p:cTn>
                                        <p:tgtEl>
                                          <p:spTgt spid="15366"/>
                                        </p:tgtEl>
                                      </p:cBhvr>
                                      <p:to x="100000" y="90000"/>
                                    </p:animScale>
                                    <p:animScale>
                                      <p:cBhvr>
                                        <p:cTn id="26" dur="166" decel="50000">
                                          <p:stCondLst>
                                            <p:cond delay="1668"/>
                                          </p:stCondLst>
                                        </p:cTn>
                                        <p:tgtEl>
                                          <p:spTgt spid="15366"/>
                                        </p:tgtEl>
                                      </p:cBhvr>
                                      <p:to x="100000" y="100000"/>
                                    </p:animScale>
                                    <p:animScale>
                                      <p:cBhvr>
                                        <p:cTn id="27" dur="26">
                                          <p:stCondLst>
                                            <p:cond delay="1808"/>
                                          </p:stCondLst>
                                        </p:cTn>
                                        <p:tgtEl>
                                          <p:spTgt spid="15366"/>
                                        </p:tgtEl>
                                      </p:cBhvr>
                                      <p:to x="100000" y="95000"/>
                                    </p:animScale>
                                    <p:animScale>
                                      <p:cBhvr>
                                        <p:cTn id="28" dur="166" decel="50000">
                                          <p:stCondLst>
                                            <p:cond delay="1834"/>
                                          </p:stCondLst>
                                        </p:cTn>
                                        <p:tgtEl>
                                          <p:spTgt spid="15366"/>
                                        </p:tgtEl>
                                      </p:cBhvr>
                                      <p:to x="100000" y="100000"/>
                                    </p:animScale>
                                  </p:childTnLst>
                                </p:cTn>
                              </p:par>
                              <p:par>
                                <p:cTn id="29" presetID="26" presetClass="entr" presetSubtype="0" fill="hold" nodeType="withEffect">
                                  <p:stCondLst>
                                    <p:cond delay="0"/>
                                  </p:stCondLst>
                                  <p:childTnLst>
                                    <p:set>
                                      <p:cBhvr>
                                        <p:cTn id="30" dur="1" fill="hold">
                                          <p:stCondLst>
                                            <p:cond delay="0"/>
                                          </p:stCondLst>
                                        </p:cTn>
                                        <p:tgtEl>
                                          <p:spTgt spid="15367"/>
                                        </p:tgtEl>
                                        <p:attrNameLst>
                                          <p:attrName>style.visibility</p:attrName>
                                        </p:attrNameLst>
                                      </p:cBhvr>
                                      <p:to>
                                        <p:strVal val="visible"/>
                                      </p:to>
                                    </p:set>
                                    <p:animEffect transition="in" filter="wipe(down)">
                                      <p:cBhvr>
                                        <p:cTn id="31" dur="580">
                                          <p:stCondLst>
                                            <p:cond delay="0"/>
                                          </p:stCondLst>
                                        </p:cTn>
                                        <p:tgtEl>
                                          <p:spTgt spid="15367"/>
                                        </p:tgtEl>
                                      </p:cBhvr>
                                    </p:animEffect>
                                    <p:anim calcmode="lin" valueType="num">
                                      <p:cBhvr>
                                        <p:cTn id="32" dur="1822" tmFilter="0,0; 0.14,0.36; 0.43,0.73; 0.71,0.91; 1.0,1.0">
                                          <p:stCondLst>
                                            <p:cond delay="0"/>
                                          </p:stCondLst>
                                        </p:cTn>
                                        <p:tgtEl>
                                          <p:spTgt spid="15367"/>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5367"/>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5367"/>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5367"/>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5367"/>
                                        </p:tgtEl>
                                        <p:attrNameLst>
                                          <p:attrName>ppt_y</p:attrName>
                                        </p:attrNameLst>
                                      </p:cBhvr>
                                      <p:tavLst>
                                        <p:tav tm="0" fmla="#ppt_y-sin(pi*$)/81">
                                          <p:val>
                                            <p:fltVal val="0"/>
                                          </p:val>
                                        </p:tav>
                                        <p:tav tm="100000">
                                          <p:val>
                                            <p:fltVal val="1"/>
                                          </p:val>
                                        </p:tav>
                                      </p:tavLst>
                                    </p:anim>
                                    <p:animScale>
                                      <p:cBhvr>
                                        <p:cTn id="37" dur="26">
                                          <p:stCondLst>
                                            <p:cond delay="650"/>
                                          </p:stCondLst>
                                        </p:cTn>
                                        <p:tgtEl>
                                          <p:spTgt spid="15367"/>
                                        </p:tgtEl>
                                      </p:cBhvr>
                                      <p:to x="100000" y="60000"/>
                                    </p:animScale>
                                    <p:animScale>
                                      <p:cBhvr>
                                        <p:cTn id="38" dur="166" decel="50000">
                                          <p:stCondLst>
                                            <p:cond delay="676"/>
                                          </p:stCondLst>
                                        </p:cTn>
                                        <p:tgtEl>
                                          <p:spTgt spid="15367"/>
                                        </p:tgtEl>
                                      </p:cBhvr>
                                      <p:to x="100000" y="100000"/>
                                    </p:animScale>
                                    <p:animScale>
                                      <p:cBhvr>
                                        <p:cTn id="39" dur="26">
                                          <p:stCondLst>
                                            <p:cond delay="1312"/>
                                          </p:stCondLst>
                                        </p:cTn>
                                        <p:tgtEl>
                                          <p:spTgt spid="15367"/>
                                        </p:tgtEl>
                                      </p:cBhvr>
                                      <p:to x="100000" y="80000"/>
                                    </p:animScale>
                                    <p:animScale>
                                      <p:cBhvr>
                                        <p:cTn id="40" dur="166" decel="50000">
                                          <p:stCondLst>
                                            <p:cond delay="1338"/>
                                          </p:stCondLst>
                                        </p:cTn>
                                        <p:tgtEl>
                                          <p:spTgt spid="15367"/>
                                        </p:tgtEl>
                                      </p:cBhvr>
                                      <p:to x="100000" y="100000"/>
                                    </p:animScale>
                                    <p:animScale>
                                      <p:cBhvr>
                                        <p:cTn id="41" dur="26">
                                          <p:stCondLst>
                                            <p:cond delay="1642"/>
                                          </p:stCondLst>
                                        </p:cTn>
                                        <p:tgtEl>
                                          <p:spTgt spid="15367"/>
                                        </p:tgtEl>
                                      </p:cBhvr>
                                      <p:to x="100000" y="90000"/>
                                    </p:animScale>
                                    <p:animScale>
                                      <p:cBhvr>
                                        <p:cTn id="42" dur="166" decel="50000">
                                          <p:stCondLst>
                                            <p:cond delay="1668"/>
                                          </p:stCondLst>
                                        </p:cTn>
                                        <p:tgtEl>
                                          <p:spTgt spid="15367"/>
                                        </p:tgtEl>
                                      </p:cBhvr>
                                      <p:to x="100000" y="100000"/>
                                    </p:animScale>
                                    <p:animScale>
                                      <p:cBhvr>
                                        <p:cTn id="43" dur="26">
                                          <p:stCondLst>
                                            <p:cond delay="1808"/>
                                          </p:stCondLst>
                                        </p:cTn>
                                        <p:tgtEl>
                                          <p:spTgt spid="15367"/>
                                        </p:tgtEl>
                                      </p:cBhvr>
                                      <p:to x="100000" y="95000"/>
                                    </p:animScale>
                                    <p:animScale>
                                      <p:cBhvr>
                                        <p:cTn id="44" dur="166" decel="50000">
                                          <p:stCondLst>
                                            <p:cond delay="1834"/>
                                          </p:stCondLst>
                                        </p:cTn>
                                        <p:tgtEl>
                                          <p:spTgt spid="15367"/>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56" presetClass="path" presetSubtype="0" accel="50000" decel="50000" fill="hold" nodeType="clickEffect">
                                  <p:stCondLst>
                                    <p:cond delay="0"/>
                                  </p:stCondLst>
                                  <p:childTnLst>
                                    <p:animMotion origin="layout" path="M -2.77778E-7 3.42221E-6 L 0.14149 0.10016 " pathEditMode="relative" rAng="0" ptsTypes="AA">
                                      <p:cBhvr>
                                        <p:cTn id="48" dur="2000" fill="hold"/>
                                        <p:tgtEl>
                                          <p:spTgt spid="15366"/>
                                        </p:tgtEl>
                                        <p:attrNameLst>
                                          <p:attrName>ppt_x</p:attrName>
                                          <p:attrName>ppt_y</p:attrName>
                                        </p:attrNameLst>
                                      </p:cBhvr>
                                      <p:rCtr x="71" y="50"/>
                                    </p:animMotion>
                                  </p:childTnLst>
                                </p:cTn>
                              </p:par>
                              <p:par>
                                <p:cTn id="49" presetID="56" presetClass="path" presetSubtype="0" accel="50000" decel="50000" fill="hold" nodeType="withEffect">
                                  <p:stCondLst>
                                    <p:cond delay="0"/>
                                  </p:stCondLst>
                                  <p:childTnLst>
                                    <p:animMotion origin="layout" path="M 2.22222E-6 3.12775E-6 L -0.1257 0.06121 " pathEditMode="relative" rAng="0" ptsTypes="AA">
                                      <p:cBhvr>
                                        <p:cTn id="50" dur="2000" fill="hold"/>
                                        <p:tgtEl>
                                          <p:spTgt spid="15367"/>
                                        </p:tgtEl>
                                        <p:attrNameLst>
                                          <p:attrName>ppt_x</p:attrName>
                                          <p:attrName>ppt_y</p:attrName>
                                        </p:attrNameLst>
                                      </p:cBhvr>
                                      <p:rCtr x="-63" y="31"/>
                                    </p:animMotion>
                                  </p:childTnLst>
                                </p:cTn>
                              </p:par>
                            </p:childTnLst>
                          </p:cTn>
                        </p:par>
                      </p:childTnLst>
                    </p:cTn>
                  </p:par>
                  <p:par>
                    <p:cTn id="51" fill="hold">
                      <p:stCondLst>
                        <p:cond delay="indefinite"/>
                      </p:stCondLst>
                      <p:childTnLst>
                        <p:par>
                          <p:cTn id="52" fill="hold">
                            <p:stCondLst>
                              <p:cond delay="0"/>
                            </p:stCondLst>
                            <p:childTnLst>
                              <p:par>
                                <p:cTn id="53" presetID="6" presetClass="emph" presetSubtype="0" fill="hold" nodeType="clickEffect">
                                  <p:stCondLst>
                                    <p:cond delay="0"/>
                                  </p:stCondLst>
                                  <p:childTnLst>
                                    <p:animScale>
                                      <p:cBhvr>
                                        <p:cTn id="54" dur="2000" fill="hold"/>
                                        <p:tgtEl>
                                          <p:spTgt spid="15367"/>
                                        </p:tgtEl>
                                      </p:cBhvr>
                                      <p:by x="150000" y="150000"/>
                                    </p:animScale>
                                  </p:childTnLst>
                                </p:cTn>
                              </p:par>
                            </p:childTnLst>
                          </p:cTn>
                        </p:par>
                      </p:childTnLst>
                    </p:cTn>
                  </p:par>
                  <p:par>
                    <p:cTn id="55" fill="hold">
                      <p:stCondLst>
                        <p:cond delay="indefinite"/>
                      </p:stCondLst>
                      <p:childTnLst>
                        <p:par>
                          <p:cTn id="56" fill="hold">
                            <p:stCondLst>
                              <p:cond delay="0"/>
                            </p:stCondLst>
                            <p:childTnLst>
                              <p:par>
                                <p:cTn id="57" presetID="35" presetClass="path" presetSubtype="0" accel="50000" decel="50000" fill="hold" nodeType="clickEffect">
                                  <p:stCondLst>
                                    <p:cond delay="0"/>
                                  </p:stCondLst>
                                  <p:childTnLst>
                                    <p:animMotion origin="layout" path="M 2.22222E-6 3.12775E-6 L -0.2257 0.10572 " pathEditMode="relative" rAng="0" ptsTypes="AA">
                                      <p:cBhvr>
                                        <p:cTn id="58" dur="2000" fill="hold"/>
                                        <p:tgtEl>
                                          <p:spTgt spid="15367"/>
                                        </p:tgtEl>
                                        <p:attrNameLst>
                                          <p:attrName>ppt_x</p:attrName>
                                          <p:attrName>ppt_y</p:attrName>
                                        </p:attrNameLst>
                                      </p:cBhvr>
                                      <p:rCtr x="-113" y="53"/>
                                    </p:animMotion>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grpId="0" nodeType="clickEffect">
                                  <p:stCondLst>
                                    <p:cond delay="0"/>
                                  </p:stCondLst>
                                  <p:childTnLst>
                                    <p:set>
                                      <p:cBhvr>
                                        <p:cTn id="62" dur="1" fill="hold">
                                          <p:stCondLst>
                                            <p:cond delay="0"/>
                                          </p:stCondLst>
                                        </p:cTn>
                                        <p:tgtEl>
                                          <p:spTgt spid="15364"/>
                                        </p:tgtEl>
                                        <p:attrNameLst>
                                          <p:attrName>style.visibility</p:attrName>
                                        </p:attrNameLst>
                                      </p:cBhvr>
                                      <p:to>
                                        <p:strVal val="visible"/>
                                      </p:to>
                                    </p:set>
                                    <p:anim calcmode="lin" valueType="num">
                                      <p:cBhvr>
                                        <p:cTn id="63" dur="500" fill="hold"/>
                                        <p:tgtEl>
                                          <p:spTgt spid="15364"/>
                                        </p:tgtEl>
                                        <p:attrNameLst>
                                          <p:attrName>ppt_w</p:attrName>
                                        </p:attrNameLst>
                                      </p:cBhvr>
                                      <p:tavLst>
                                        <p:tav tm="0">
                                          <p:val>
                                            <p:fltVal val="0"/>
                                          </p:val>
                                        </p:tav>
                                        <p:tav tm="100000">
                                          <p:val>
                                            <p:strVal val="#ppt_w"/>
                                          </p:val>
                                        </p:tav>
                                      </p:tavLst>
                                    </p:anim>
                                    <p:anim calcmode="lin" valueType="num">
                                      <p:cBhvr>
                                        <p:cTn id="64" dur="500" fill="hold"/>
                                        <p:tgtEl>
                                          <p:spTgt spid="15364"/>
                                        </p:tgtEl>
                                        <p:attrNameLst>
                                          <p:attrName>ppt_h</p:attrName>
                                        </p:attrNameLst>
                                      </p:cBhvr>
                                      <p:tavLst>
                                        <p:tav tm="0">
                                          <p:val>
                                            <p:fltVal val="0"/>
                                          </p:val>
                                        </p:tav>
                                        <p:tav tm="100000">
                                          <p:val>
                                            <p:strVal val="#ppt_h"/>
                                          </p:val>
                                        </p:tav>
                                      </p:tavLst>
                                    </p:anim>
                                    <p:anim calcmode="lin" valueType="num">
                                      <p:cBhvr>
                                        <p:cTn id="65" dur="500" fill="hold"/>
                                        <p:tgtEl>
                                          <p:spTgt spid="15364"/>
                                        </p:tgtEl>
                                        <p:attrNameLst>
                                          <p:attrName>style.rotation</p:attrName>
                                        </p:attrNameLst>
                                      </p:cBhvr>
                                      <p:tavLst>
                                        <p:tav tm="0">
                                          <p:val>
                                            <p:fltVal val="360"/>
                                          </p:val>
                                        </p:tav>
                                        <p:tav tm="100000">
                                          <p:val>
                                            <p:fltVal val="0"/>
                                          </p:val>
                                        </p:tav>
                                      </p:tavLst>
                                    </p:anim>
                                    <p:animEffect transition="in" filter="fade">
                                      <p:cBhvr>
                                        <p:cTn id="66" dur="500"/>
                                        <p:tgtEl>
                                          <p:spTgt spid="15364"/>
                                        </p:tgtEl>
                                      </p:cBhvr>
                                    </p:animEffect>
                                  </p:childTnLst>
                                </p:cTn>
                              </p:par>
                            </p:childTnLst>
                          </p:cTn>
                        </p:par>
                      </p:childTnLst>
                    </p:cTn>
                  </p:par>
                  <p:par>
                    <p:cTn id="67" fill="hold">
                      <p:stCondLst>
                        <p:cond delay="indefinite"/>
                      </p:stCondLst>
                      <p:childTnLst>
                        <p:par>
                          <p:cTn id="68" fill="hold">
                            <p:stCondLst>
                              <p:cond delay="0"/>
                            </p:stCondLst>
                            <p:childTnLst>
                              <p:par>
                                <p:cTn id="69" presetID="8" presetClass="emph" presetSubtype="0" fill="hold" grpId="1" nodeType="clickEffect">
                                  <p:stCondLst>
                                    <p:cond delay="0"/>
                                  </p:stCondLst>
                                  <p:childTnLst>
                                    <p:animRot by="21600000">
                                      <p:cBhvr>
                                        <p:cTn id="70" dur="2000" fill="hold"/>
                                        <p:tgtEl>
                                          <p:spTgt spid="1536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p:bldP spid="15364" grpId="0" animBg="1"/>
      <p:bldP spid="15364" grpId="1"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9144000" cy="1295400"/>
          </a:xfrm>
        </p:spPr>
        <p:txBody>
          <a:bodyPr/>
          <a:lstStyle/>
          <a:p>
            <a:pPr algn="l"/>
            <a:r>
              <a:rPr lang="en-US" sz="4000" b="1" i="1">
                <a:solidFill>
                  <a:srgbClr val="FF0000"/>
                </a:solidFill>
                <a:latin typeface="Times New Roman" pitchFamily="18" charset="0"/>
              </a:rPr>
              <a:t>   Tại sao quân ta chọn ải Chi Lăng làm trận đánh địch?</a:t>
            </a:r>
          </a:p>
        </p:txBody>
      </p:sp>
      <p:pic>
        <p:nvPicPr>
          <p:cNvPr id="16387" name="Picture 3" descr="q5"/>
          <p:cNvPicPr>
            <a:picLocks noChangeAspect="1" noChangeArrowheads="1"/>
          </p:cNvPicPr>
          <p:nvPr>
            <p:ph type="body" idx="1"/>
          </p:nvPr>
        </p:nvPicPr>
        <p:blipFill>
          <a:blip r:embed="rId2"/>
          <a:srcRect/>
          <a:stretch>
            <a:fillRect/>
          </a:stretch>
        </p:blipFill>
        <p:spPr>
          <a:xfrm>
            <a:off x="0" y="1295400"/>
            <a:ext cx="9144000" cy="55626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500" fill="hold"/>
                                        <p:tgtEl>
                                          <p:spTgt spid="16386"/>
                                        </p:tgtEl>
                                        <p:attrNameLst>
                                          <p:attrName>ppt_w</p:attrName>
                                        </p:attrNameLst>
                                      </p:cBhvr>
                                      <p:tavLst>
                                        <p:tav tm="0">
                                          <p:val>
                                            <p:fltVal val="0"/>
                                          </p:val>
                                        </p:tav>
                                        <p:tav tm="100000">
                                          <p:val>
                                            <p:strVal val="#ppt_w"/>
                                          </p:val>
                                        </p:tav>
                                      </p:tavLst>
                                    </p:anim>
                                    <p:anim calcmode="lin" valueType="num">
                                      <p:cBhvr>
                                        <p:cTn id="8" dur="500" fill="hold"/>
                                        <p:tgtEl>
                                          <p:spTgt spid="16386"/>
                                        </p:tgtEl>
                                        <p:attrNameLst>
                                          <p:attrName>ppt_h</p:attrName>
                                        </p:attrNameLst>
                                      </p:cBhvr>
                                      <p:tavLst>
                                        <p:tav tm="0">
                                          <p:val>
                                            <p:fltVal val="0"/>
                                          </p:val>
                                        </p:tav>
                                        <p:tav tm="100000">
                                          <p:val>
                                            <p:strVal val="#ppt_h"/>
                                          </p:val>
                                        </p:tav>
                                      </p:tavLst>
                                    </p:anim>
                                    <p:animEffect transition="in" filter="fade">
                                      <p:cBhvr>
                                        <p:cTn id="9"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103188"/>
            <a:ext cx="9144000" cy="4164012"/>
          </a:xfrm>
        </p:spPr>
        <p:txBody>
          <a:bodyPr/>
          <a:lstStyle/>
          <a:p>
            <a:pPr algn="l"/>
            <a:r>
              <a:rPr lang="en-US" b="1">
                <a:solidFill>
                  <a:srgbClr val="0000CC"/>
                </a:solidFill>
                <a:latin typeface="Times New Roman" pitchFamily="18" charset="0"/>
              </a:rPr>
              <a:t>   </a:t>
            </a:r>
            <a:r>
              <a:rPr lang="en-US" sz="5400" b="1">
                <a:solidFill>
                  <a:srgbClr val="0000CC"/>
                </a:solidFill>
                <a:latin typeface="Times New Roman" pitchFamily="18" charset="0"/>
              </a:rPr>
              <a:t>Quân ta chọn ải Chi Lăng làm trận địa đánh giặc vì:</a:t>
            </a:r>
            <a:br>
              <a:rPr lang="en-US" sz="5400" b="1">
                <a:solidFill>
                  <a:srgbClr val="0000CC"/>
                </a:solidFill>
                <a:latin typeface="Times New Roman" pitchFamily="18" charset="0"/>
              </a:rPr>
            </a:br>
            <a:r>
              <a:rPr lang="en-US" sz="5400" b="1">
                <a:solidFill>
                  <a:srgbClr val="0000CC"/>
                </a:solidFill>
                <a:latin typeface="Times New Roman" pitchFamily="18" charset="0"/>
              </a:rPr>
              <a:t>Ải Chi Lăng là vùng núi đá hiểm trở, đường nhỏ hẹp, khe sâu, rừng cây um tùm.</a:t>
            </a:r>
          </a:p>
        </p:txBody>
      </p:sp>
      <p:pic>
        <p:nvPicPr>
          <p:cNvPr id="17411" name="Picture 3" descr="WhitecornerFlower"/>
          <p:cNvPicPr>
            <a:picLocks noChangeAspect="1" noChangeArrowheads="1"/>
          </p:cNvPicPr>
          <p:nvPr/>
        </p:nvPicPr>
        <p:blipFill>
          <a:blip r:embed="rId2"/>
          <a:srcRect/>
          <a:stretch>
            <a:fillRect/>
          </a:stretch>
        </p:blipFill>
        <p:spPr bwMode="auto">
          <a:xfrm rot="-16343489">
            <a:off x="7229476" y="4959350"/>
            <a:ext cx="1758950" cy="2047875"/>
          </a:xfrm>
          <a:prstGeom prst="rect">
            <a:avLst/>
          </a:prstGeom>
          <a:noFill/>
        </p:spPr>
      </p:pic>
      <p:pic>
        <p:nvPicPr>
          <p:cNvPr id="17412" name="Picture 4" descr="WhitecornerFlower"/>
          <p:cNvPicPr>
            <a:picLocks noChangeAspect="1" noChangeArrowheads="1"/>
          </p:cNvPicPr>
          <p:nvPr/>
        </p:nvPicPr>
        <p:blipFill>
          <a:blip r:embed="rId3"/>
          <a:srcRect/>
          <a:stretch>
            <a:fillRect/>
          </a:stretch>
        </p:blipFill>
        <p:spPr bwMode="auto">
          <a:xfrm>
            <a:off x="22225" y="5105400"/>
            <a:ext cx="2111375" cy="17526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q8"/>
          <p:cNvPicPr>
            <a:picLocks noChangeAspect="1" noChangeArrowheads="1"/>
          </p:cNvPicPr>
          <p:nvPr/>
        </p:nvPicPr>
        <p:blipFill>
          <a:blip r:embed="rId2">
            <a:grayscl/>
          </a:blip>
          <a:srcRect/>
          <a:stretch>
            <a:fillRect/>
          </a:stretch>
        </p:blipFill>
        <p:spPr bwMode="auto">
          <a:xfrm>
            <a:off x="3810000" y="0"/>
            <a:ext cx="5334000" cy="7315200"/>
          </a:xfrm>
          <a:prstGeom prst="rect">
            <a:avLst/>
          </a:prstGeom>
          <a:noFill/>
          <a:ln w="9525">
            <a:solidFill>
              <a:srgbClr val="FF00FF"/>
            </a:solidFill>
            <a:miter lim="800000"/>
            <a:headEnd/>
            <a:tailEnd/>
          </a:ln>
        </p:spPr>
      </p:pic>
      <p:sp>
        <p:nvSpPr>
          <p:cNvPr id="18435" name="Rectangle 3"/>
          <p:cNvSpPr>
            <a:spLocks noChangeArrowheads="1"/>
          </p:cNvSpPr>
          <p:nvPr/>
        </p:nvSpPr>
        <p:spPr bwMode="auto">
          <a:xfrm>
            <a:off x="0" y="0"/>
            <a:ext cx="76200" cy="6858000"/>
          </a:xfrm>
          <a:prstGeom prst="rect">
            <a:avLst/>
          </a:prstGeom>
          <a:solidFill>
            <a:srgbClr val="FF00FF"/>
          </a:solidFill>
          <a:ln w="9525">
            <a:solidFill>
              <a:schemeClr val="tx1"/>
            </a:solidFill>
            <a:miter lim="800000"/>
            <a:headEnd/>
            <a:tailEnd/>
          </a:ln>
          <a:effectLst/>
        </p:spPr>
        <p:txBody>
          <a:bodyPr wrap="none" anchor="ctr"/>
          <a:lstStyle/>
          <a:p>
            <a:endParaRPr lang="en-US"/>
          </a:p>
        </p:txBody>
      </p:sp>
      <p:sp>
        <p:nvSpPr>
          <p:cNvPr id="18436" name="Rectangle 4"/>
          <p:cNvSpPr>
            <a:spLocks noChangeArrowheads="1"/>
          </p:cNvSpPr>
          <p:nvPr/>
        </p:nvSpPr>
        <p:spPr bwMode="auto">
          <a:xfrm>
            <a:off x="0" y="6781800"/>
            <a:ext cx="9144000" cy="76200"/>
          </a:xfrm>
          <a:prstGeom prst="rect">
            <a:avLst/>
          </a:prstGeom>
          <a:solidFill>
            <a:srgbClr val="FF00FF"/>
          </a:solidFill>
          <a:ln w="9525">
            <a:solidFill>
              <a:schemeClr val="tx1"/>
            </a:solidFill>
            <a:miter lim="800000"/>
            <a:headEnd/>
            <a:tailEnd/>
          </a:ln>
          <a:effectLst/>
        </p:spPr>
        <p:txBody>
          <a:bodyPr wrap="none" anchor="ctr"/>
          <a:lstStyle/>
          <a:p>
            <a:endParaRPr lang="en-US"/>
          </a:p>
        </p:txBody>
      </p:sp>
      <p:sp>
        <p:nvSpPr>
          <p:cNvPr id="18437" name="Rectangle 5"/>
          <p:cNvSpPr>
            <a:spLocks noChangeArrowheads="1"/>
          </p:cNvSpPr>
          <p:nvPr/>
        </p:nvSpPr>
        <p:spPr bwMode="auto">
          <a:xfrm>
            <a:off x="0" y="0"/>
            <a:ext cx="9144000" cy="76200"/>
          </a:xfrm>
          <a:prstGeom prst="rect">
            <a:avLst/>
          </a:prstGeom>
          <a:solidFill>
            <a:srgbClr val="FF00FF"/>
          </a:solidFill>
          <a:ln w="9525">
            <a:solidFill>
              <a:srgbClr val="FF00FF"/>
            </a:solidFill>
            <a:miter lim="800000"/>
            <a:headEnd/>
            <a:tailEnd/>
          </a:ln>
          <a:effectLst/>
        </p:spPr>
        <p:txBody>
          <a:bodyPr wrap="none" anchor="ctr"/>
          <a:lstStyle/>
          <a:p>
            <a:endParaRPr lang="en-US"/>
          </a:p>
        </p:txBody>
      </p:sp>
      <p:pic>
        <p:nvPicPr>
          <p:cNvPr id="18438" name="Picture 6" descr="15_big"/>
          <p:cNvPicPr>
            <a:picLocks noChangeAspect="1" noChangeArrowheads="1"/>
          </p:cNvPicPr>
          <p:nvPr/>
        </p:nvPicPr>
        <p:blipFill>
          <a:blip r:embed="rId3"/>
          <a:srcRect/>
          <a:stretch>
            <a:fillRect/>
          </a:stretch>
        </p:blipFill>
        <p:spPr bwMode="auto">
          <a:xfrm>
            <a:off x="0" y="0"/>
            <a:ext cx="3810000" cy="6858000"/>
          </a:xfrm>
          <a:prstGeom prst="rect">
            <a:avLst/>
          </a:prstGeom>
          <a:noFill/>
          <a:ln w="9525">
            <a:solidFill>
              <a:srgbClr val="FF00FF"/>
            </a:solidFill>
            <a:miter lim="800000"/>
            <a:headEnd/>
            <a:tailEnd/>
          </a:ln>
        </p:spPr>
      </p:pic>
      <p:sp>
        <p:nvSpPr>
          <p:cNvPr id="18439" name="Rectangle 7"/>
          <p:cNvSpPr>
            <a:spLocks noChangeArrowheads="1"/>
          </p:cNvSpPr>
          <p:nvPr/>
        </p:nvSpPr>
        <p:spPr bwMode="auto">
          <a:xfrm>
            <a:off x="1752600" y="6172200"/>
            <a:ext cx="5799138" cy="579438"/>
          </a:xfrm>
          <a:prstGeom prst="rect">
            <a:avLst/>
          </a:prstGeom>
          <a:noFill/>
          <a:ln w="9525">
            <a:noFill/>
            <a:miter lim="800000"/>
            <a:headEnd/>
            <a:tailEnd/>
          </a:ln>
          <a:effectLst/>
        </p:spPr>
        <p:txBody>
          <a:bodyPr>
            <a:spAutoFit/>
          </a:bodyPr>
          <a:lstStyle/>
          <a:p>
            <a:pPr eaLnBrk="0" hangingPunct="0">
              <a:spcBef>
                <a:spcPct val="50000"/>
              </a:spcBef>
            </a:pPr>
            <a:r>
              <a:rPr lang="en-US" sz="3200">
                <a:solidFill>
                  <a:srgbClr val="FFFF00"/>
                </a:solidFill>
                <a:latin typeface=".VnArial" pitchFamily="34" charset="0"/>
              </a:rPr>
              <a:t>ẢI Chi L¨ng – L¹ngS¬n</a:t>
            </a:r>
          </a:p>
        </p:txBody>
      </p:sp>
      <p:sp>
        <p:nvSpPr>
          <p:cNvPr id="18440" name="Rectangle 8"/>
          <p:cNvSpPr>
            <a:spLocks noChangeArrowheads="1"/>
          </p:cNvSpPr>
          <p:nvPr/>
        </p:nvSpPr>
        <p:spPr bwMode="auto">
          <a:xfrm>
            <a:off x="0" y="0"/>
            <a:ext cx="76200" cy="6858000"/>
          </a:xfrm>
          <a:prstGeom prst="rect">
            <a:avLst/>
          </a:prstGeom>
          <a:solidFill>
            <a:srgbClr val="FF00FF"/>
          </a:solidFill>
          <a:ln w="9525">
            <a:solidFill>
              <a:schemeClr val="tx1"/>
            </a:solidFill>
            <a:miter lim="800000"/>
            <a:headEnd/>
            <a:tailEnd/>
          </a:ln>
          <a:effectLst/>
        </p:spPr>
        <p:txBody>
          <a:bodyPr wrap="none" anchor="ctr"/>
          <a:lstStyle/>
          <a:p>
            <a:endParaRPr lang="en-US"/>
          </a:p>
        </p:txBody>
      </p:sp>
      <p:sp>
        <p:nvSpPr>
          <p:cNvPr id="18441" name="Rectangle 9"/>
          <p:cNvSpPr>
            <a:spLocks noChangeArrowheads="1"/>
          </p:cNvSpPr>
          <p:nvPr/>
        </p:nvSpPr>
        <p:spPr bwMode="auto">
          <a:xfrm>
            <a:off x="0" y="6781800"/>
            <a:ext cx="3962400" cy="76200"/>
          </a:xfrm>
          <a:prstGeom prst="rect">
            <a:avLst/>
          </a:prstGeom>
          <a:solidFill>
            <a:srgbClr val="FF00FF"/>
          </a:solidFill>
          <a:ln w="9525">
            <a:solidFill>
              <a:schemeClr val="tx1"/>
            </a:solidFill>
            <a:miter lim="800000"/>
            <a:headEnd/>
            <a:tailEnd/>
          </a:ln>
          <a:effectLst/>
        </p:spPr>
        <p:txBody>
          <a:bodyPr wrap="none" anchor="ctr"/>
          <a:lstStyle/>
          <a:p>
            <a:endParaRPr lang="en-US"/>
          </a:p>
        </p:txBody>
      </p:sp>
      <p:sp>
        <p:nvSpPr>
          <p:cNvPr id="18442" name="Rectangle 10"/>
          <p:cNvSpPr>
            <a:spLocks noChangeArrowheads="1"/>
          </p:cNvSpPr>
          <p:nvPr/>
        </p:nvSpPr>
        <p:spPr bwMode="auto">
          <a:xfrm>
            <a:off x="0" y="0"/>
            <a:ext cx="3886200" cy="76200"/>
          </a:xfrm>
          <a:prstGeom prst="rect">
            <a:avLst/>
          </a:prstGeom>
          <a:solidFill>
            <a:srgbClr val="FF00FF"/>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9"/>
                                        </p:tgtEl>
                                        <p:attrNameLst>
                                          <p:attrName>style.visibility</p:attrName>
                                        </p:attrNameLst>
                                      </p:cBhvr>
                                      <p:to>
                                        <p:strVal val="visible"/>
                                      </p:to>
                                    </p:set>
                                    <p:anim calcmode="lin" valueType="num">
                                      <p:cBhvr additive="base">
                                        <p:cTn id="7" dur="500" fill="hold"/>
                                        <p:tgtEl>
                                          <p:spTgt spid="18439"/>
                                        </p:tgtEl>
                                        <p:attrNameLst>
                                          <p:attrName>ppt_x</p:attrName>
                                        </p:attrNameLst>
                                      </p:cBhvr>
                                      <p:tavLst>
                                        <p:tav tm="0">
                                          <p:val>
                                            <p:strVal val="#ppt_x"/>
                                          </p:val>
                                        </p:tav>
                                        <p:tav tm="100000">
                                          <p:val>
                                            <p:strVal val="#ppt_x"/>
                                          </p:val>
                                        </p:tav>
                                      </p:tavLst>
                                    </p:anim>
                                    <p:anim calcmode="lin" valueType="num">
                                      <p:cBhvr additive="base">
                                        <p:cTn id="8" dur="500" fill="hold"/>
                                        <p:tgtEl>
                                          <p:spTgt spid="184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0" y="3352800"/>
            <a:ext cx="9144000" cy="3352800"/>
          </a:xfrm>
        </p:spPr>
        <p:txBody>
          <a:bodyPr/>
          <a:lstStyle/>
          <a:p>
            <a:pPr>
              <a:buFontTx/>
              <a:buNone/>
            </a:pPr>
            <a:r>
              <a:rPr lang="en-US" sz="2800">
                <a:latin typeface="Times New Roman" pitchFamily="18" charset="0"/>
              </a:rPr>
              <a:t> </a:t>
            </a:r>
            <a:r>
              <a:rPr lang="en-US" sz="4000" b="1">
                <a:solidFill>
                  <a:srgbClr val="000099"/>
                </a:solidFill>
                <a:latin typeface="Times New Roman" pitchFamily="18" charset="0"/>
              </a:rPr>
              <a:t>1- Ải Chi Lăng và bối cảnh dẫn tới trận Chi Lăng.</a:t>
            </a:r>
          </a:p>
          <a:p>
            <a:pPr>
              <a:buFontTx/>
              <a:buNone/>
            </a:pPr>
            <a:r>
              <a:rPr lang="en-US" sz="2800">
                <a:solidFill>
                  <a:srgbClr val="000099"/>
                </a:solidFill>
                <a:latin typeface="Times New Roman" pitchFamily="18" charset="0"/>
              </a:rPr>
              <a:t> </a:t>
            </a:r>
            <a:r>
              <a:rPr lang="en-US" sz="3600" b="1">
                <a:solidFill>
                  <a:srgbClr val="000099"/>
                </a:solidFill>
                <a:latin typeface="Times New Roman" pitchFamily="18" charset="0"/>
              </a:rPr>
              <a:t>2- Diễn biến trận Chi Lăng</a:t>
            </a:r>
          </a:p>
          <a:p>
            <a:pPr>
              <a:buFontTx/>
              <a:buNone/>
            </a:pPr>
            <a:r>
              <a:rPr lang="en-US" sz="2800">
                <a:solidFill>
                  <a:srgbClr val="FF0000"/>
                </a:solidFill>
              </a:rPr>
              <a:t> </a:t>
            </a:r>
            <a:r>
              <a:rPr lang="en-US" sz="4000" b="1" i="1">
                <a:solidFill>
                  <a:srgbClr val="FF0000"/>
                </a:solidFill>
                <a:latin typeface="Times New Roman" pitchFamily="18" charset="0"/>
              </a:rPr>
              <a:t>Đọc thông tin trong SGK từ“LiễuThăng cầm đầu… số còn lại rút chạy”.</a:t>
            </a:r>
          </a:p>
        </p:txBody>
      </p:sp>
      <p:sp>
        <p:nvSpPr>
          <p:cNvPr id="19460" name="WordArt 4"/>
          <p:cNvSpPr>
            <a:spLocks noChangeArrowheads="1" noChangeShapeType="1" noTextEdit="1"/>
          </p:cNvSpPr>
          <p:nvPr/>
        </p:nvSpPr>
        <p:spPr bwMode="auto">
          <a:xfrm>
            <a:off x="0" y="1447800"/>
            <a:ext cx="8534400" cy="3370263"/>
          </a:xfrm>
          <a:prstGeom prst="rect">
            <a:avLst/>
          </a:prstGeom>
        </p:spPr>
        <p:txBody>
          <a:bodyPr wrap="none" fromWordArt="1">
            <a:prstTxWarp prst="textPlain">
              <a:avLst>
                <a:gd name="adj" fmla="val 50000"/>
              </a:avLst>
            </a:prstTxWarp>
          </a:bodyPr>
          <a:lstStyle/>
          <a:p>
            <a:pPr algn="ctr"/>
            <a:r>
              <a:rPr lang="vi-VN" sz="5400" kern="10">
                <a:ln w="19050">
                  <a:solidFill>
                    <a:srgbClr val="33CC33"/>
                  </a:solidFill>
                  <a:round/>
                  <a:headEnd/>
                  <a:tailEnd/>
                </a:ln>
                <a:solidFill>
                  <a:srgbClr val="FF0000"/>
                </a:solidFill>
                <a:effectLst>
                  <a:outerShdw dist="35921" dir="2700000" algn="ctr" rotWithShape="0">
                    <a:srgbClr val="990000"/>
                  </a:outerShdw>
                </a:effectLst>
                <a:latin typeface="Arial Unicode MS"/>
                <a:ea typeface="Arial Unicode MS"/>
                <a:cs typeface="Arial Unicode MS"/>
              </a:rPr>
              <a:t>  Bài 16:Chiến thắng Chi Lăng</a:t>
            </a:r>
          </a:p>
          <a:p>
            <a:pPr algn="ctr"/>
            <a:endParaRPr lang="en-US" sz="5400" kern="10">
              <a:ln w="19050">
                <a:solidFill>
                  <a:srgbClr val="33CC33"/>
                </a:solidFill>
                <a:round/>
                <a:headEnd/>
                <a:tailEnd/>
              </a:ln>
              <a:solidFill>
                <a:srgbClr val="FF0000"/>
              </a:solidFill>
              <a:effectLst>
                <a:outerShdw dist="35921" dir="2700000" algn="ctr" rotWithShape="0">
                  <a:srgbClr val="990000"/>
                </a:outerShdw>
              </a:effectLst>
              <a:latin typeface="Arial Unicode MS"/>
              <a:ea typeface="Arial Unicode MS"/>
              <a:cs typeface="Arial Unicode MS"/>
            </a:endParaRPr>
          </a:p>
        </p:txBody>
      </p:sp>
      <p:sp>
        <p:nvSpPr>
          <p:cNvPr id="19461" name="Line 5"/>
          <p:cNvSpPr>
            <a:spLocks noChangeShapeType="1"/>
          </p:cNvSpPr>
          <p:nvPr/>
        </p:nvSpPr>
        <p:spPr bwMode="auto">
          <a:xfrm>
            <a:off x="469900" y="2895600"/>
            <a:ext cx="1600200" cy="0"/>
          </a:xfrm>
          <a:prstGeom prst="line">
            <a:avLst/>
          </a:prstGeom>
          <a:noFill/>
          <a:ln w="9525">
            <a:solidFill>
              <a:schemeClr val="tx1"/>
            </a:solidFill>
            <a:round/>
            <a:headEnd/>
            <a:tailEnd/>
          </a:ln>
          <a:effectLst/>
        </p:spPr>
        <p:txBody>
          <a:bodyPr/>
          <a:lstStyle/>
          <a:p>
            <a:endParaRPr lang="en-US"/>
          </a:p>
        </p:txBody>
      </p:sp>
      <p:sp>
        <p:nvSpPr>
          <p:cNvPr id="8" name="Title 7"/>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103188"/>
            <a:ext cx="9144000" cy="1314450"/>
          </a:xfrm>
        </p:spPr>
        <p:txBody>
          <a:bodyPr/>
          <a:lstStyle/>
          <a:p>
            <a:pPr algn="l"/>
            <a:r>
              <a:rPr lang="en-US" b="1" i="1">
                <a:solidFill>
                  <a:srgbClr val="FF0000"/>
                </a:solidFill>
                <a:latin typeface="Times New Roman" pitchFamily="18" charset="0"/>
              </a:rPr>
              <a:t>Nối từ ở cột A với ý ở cột B cho phù hợp:</a:t>
            </a:r>
          </a:p>
        </p:txBody>
      </p:sp>
      <p:sp>
        <p:nvSpPr>
          <p:cNvPr id="21507" name="Rectangle 3"/>
          <p:cNvSpPr>
            <a:spLocks noGrp="1" noChangeArrowheads="1"/>
          </p:cNvSpPr>
          <p:nvPr>
            <p:ph type="body" sz="half" idx="2"/>
          </p:nvPr>
        </p:nvSpPr>
        <p:spPr/>
        <p:txBody>
          <a:bodyPr/>
          <a:lstStyle/>
          <a:p>
            <a:pPr>
              <a:buFontTx/>
              <a:buNone/>
            </a:pPr>
            <a:r>
              <a:rPr lang="en-US" sz="2800"/>
              <a:t> </a:t>
            </a:r>
          </a:p>
        </p:txBody>
      </p:sp>
      <p:graphicFrame>
        <p:nvGraphicFramePr>
          <p:cNvPr id="21508" name="Group 4"/>
          <p:cNvGraphicFramePr>
            <a:graphicFrameLocks noGrp="1"/>
          </p:cNvGraphicFramePr>
          <p:nvPr/>
        </p:nvGraphicFramePr>
        <p:xfrm>
          <a:off x="152400" y="1676400"/>
          <a:ext cx="1905000" cy="5085715"/>
        </p:xfrm>
        <a:graphic>
          <a:graphicData uri="http://schemas.openxmlformats.org/drawingml/2006/table">
            <a:tbl>
              <a:tblPr/>
              <a:tblGrid>
                <a:gridCol w="1905000"/>
              </a:tblGrid>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99"/>
                          </a:solidFill>
                          <a:effectLst/>
                          <a:latin typeface="Times New Roman" pitchFamily="18" charset="0"/>
                        </a:rPr>
                        <a:t>A</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Times New Roman" pitchFamily="18" charset="0"/>
                        </a:rPr>
                        <a:t>1</a:t>
                      </a:r>
                      <a:r>
                        <a:rPr kumimoji="0" lang="en-US" sz="2800" b="1" i="0" u="none" strike="noStrike" cap="none" normalizeH="0" baseline="0" smtClean="0">
                          <a:ln>
                            <a:noFill/>
                          </a:ln>
                          <a:solidFill>
                            <a:srgbClr val="000099"/>
                          </a:solidFill>
                          <a:effectLst/>
                          <a:latin typeface="Times New Roman" pitchFamily="18" charset="0"/>
                        </a:rPr>
                        <a:t>.Kị binh ta</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128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Times New Roman" pitchFamily="18" charset="0"/>
                        </a:rPr>
                        <a:t>2</a:t>
                      </a:r>
                      <a:r>
                        <a:rPr kumimoji="0" lang="en-US" sz="2800" b="1" i="0" u="none" strike="noStrike" cap="none" normalizeH="0" baseline="0" smtClean="0">
                          <a:ln>
                            <a:noFill/>
                          </a:ln>
                          <a:solidFill>
                            <a:srgbClr val="000099"/>
                          </a:solidFill>
                          <a:effectLst/>
                          <a:latin typeface="Times New Roman" pitchFamily="18" charset="0"/>
                        </a:rPr>
                        <a:t>.Kị binh giặc</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0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Times New Roman" pitchFamily="18" charset="0"/>
                        </a:rPr>
                        <a:t>3</a:t>
                      </a:r>
                      <a:r>
                        <a:rPr kumimoji="0" lang="en-US" sz="2800" b="1" i="0" u="none" strike="noStrike" cap="none" normalizeH="0" baseline="0" smtClean="0">
                          <a:ln>
                            <a:noFill/>
                          </a:ln>
                          <a:solidFill>
                            <a:srgbClr val="000099"/>
                          </a:solidFill>
                          <a:effectLst/>
                          <a:latin typeface="Times New Roman" pitchFamily="18" charset="0"/>
                        </a:rPr>
                        <a:t>.Quân ta</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19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Times New Roman" pitchFamily="18" charset="0"/>
                        </a:rPr>
                        <a:t>4</a:t>
                      </a:r>
                      <a:r>
                        <a:rPr kumimoji="0" lang="en-US" sz="2800" b="1" i="0" u="none" strike="noStrike" cap="none" normalizeH="0" baseline="0" smtClean="0">
                          <a:ln>
                            <a:noFill/>
                          </a:ln>
                          <a:solidFill>
                            <a:srgbClr val="000099"/>
                          </a:solidFill>
                          <a:effectLst/>
                          <a:latin typeface="Times New Roman" pitchFamily="18" charset="0"/>
                        </a:rPr>
                        <a:t>.Quân giặc</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1522" name="Group 18"/>
          <p:cNvGraphicFramePr>
            <a:graphicFrameLocks noGrp="1"/>
          </p:cNvGraphicFramePr>
          <p:nvPr>
            <p:ph sz="half" idx="1"/>
          </p:nvPr>
        </p:nvGraphicFramePr>
        <p:xfrm>
          <a:off x="2667000" y="1600200"/>
          <a:ext cx="6477000" cy="5166360"/>
        </p:xfrm>
        <a:graphic>
          <a:graphicData uri="http://schemas.openxmlformats.org/drawingml/2006/table">
            <a:tbl>
              <a:tblPr/>
              <a:tblGrid>
                <a:gridCol w="6477000"/>
              </a:tblGrid>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99"/>
                          </a:solidFill>
                          <a:effectLst/>
                          <a:latin typeface="Times New Roman" pitchFamily="18" charset="0"/>
                        </a:rPr>
                        <a:t>B</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99"/>
                          </a:solidFill>
                          <a:effectLst/>
                          <a:latin typeface="Times New Roman" pitchFamily="18" charset="0"/>
                        </a:rPr>
                        <a:t> </a:t>
                      </a:r>
                      <a:r>
                        <a:rPr kumimoji="0" lang="en-US" sz="2800" b="1" i="0" u="none" strike="noStrike" cap="none" normalizeH="0" baseline="0" smtClean="0">
                          <a:ln>
                            <a:noFill/>
                          </a:ln>
                          <a:solidFill>
                            <a:srgbClr val="FF0066"/>
                          </a:solidFill>
                          <a:effectLst/>
                          <a:latin typeface="Times New Roman" pitchFamily="18" charset="0"/>
                        </a:rPr>
                        <a:t>a</a:t>
                      </a:r>
                      <a:r>
                        <a:rPr kumimoji="0" lang="en-US" sz="2800" b="1" i="0" u="none" strike="noStrike" cap="none" normalizeH="0" baseline="0" smtClean="0">
                          <a:ln>
                            <a:noFill/>
                          </a:ln>
                          <a:solidFill>
                            <a:srgbClr val="000099"/>
                          </a:solidFill>
                          <a:effectLst/>
                          <a:latin typeface="Times New Roman" pitchFamily="18" charset="0"/>
                        </a:rPr>
                        <a:t>. Pháo hiệu nổ ra, từ hai bên sườn núi quân ta đồng loạt tấn công.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99"/>
                          </a:solidFill>
                          <a:effectLst/>
                          <a:latin typeface="Times New Roman" pitchFamily="18" charset="0"/>
                        </a:rPr>
                        <a:t> </a:t>
                      </a:r>
                      <a:r>
                        <a:rPr kumimoji="0" lang="en-US" sz="2800" b="1" i="0" u="none" strike="noStrike" cap="none" normalizeH="0" baseline="0" smtClean="0">
                          <a:ln>
                            <a:noFill/>
                          </a:ln>
                          <a:solidFill>
                            <a:srgbClr val="FF0066"/>
                          </a:solidFill>
                          <a:effectLst/>
                          <a:latin typeface="Times New Roman" pitchFamily="18" charset="0"/>
                        </a:rPr>
                        <a:t>b.</a:t>
                      </a:r>
                      <a:r>
                        <a:rPr kumimoji="0" lang="en-US" sz="2800" b="1" i="0" u="none" strike="noStrike" cap="none" normalizeH="0" baseline="0" smtClean="0">
                          <a:ln>
                            <a:noFill/>
                          </a:ln>
                          <a:solidFill>
                            <a:srgbClr val="000099"/>
                          </a:solidFill>
                          <a:effectLst/>
                          <a:latin typeface="Times New Roman" pitchFamily="18" charset="0"/>
                        </a:rPr>
                        <a:t> Liễu Thăng và đám kị binh ham đuổi bỏ xa hàng vạn quân bộ, tiến sâu vào đồng lầy, nơi quân ta mai phục.</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99"/>
                          </a:solidFill>
                          <a:effectLst/>
                          <a:latin typeface="Times New Roman" pitchFamily="18" charset="0"/>
                        </a:rPr>
                        <a:t> </a:t>
                      </a:r>
                      <a:r>
                        <a:rPr kumimoji="0" lang="en-US" sz="2800" b="1" i="0" u="none" strike="noStrike" cap="none" normalizeH="0" baseline="0" smtClean="0">
                          <a:ln>
                            <a:noFill/>
                          </a:ln>
                          <a:solidFill>
                            <a:srgbClr val="FF0066"/>
                          </a:solidFill>
                          <a:effectLst/>
                          <a:latin typeface="Times New Roman" pitchFamily="18" charset="0"/>
                        </a:rPr>
                        <a:t>c</a:t>
                      </a:r>
                      <a:r>
                        <a:rPr kumimoji="0" lang="en-US" sz="2800" b="1" i="0" u="none" strike="noStrike" cap="none" normalizeH="0" baseline="0" smtClean="0">
                          <a:ln>
                            <a:noFill/>
                          </a:ln>
                          <a:solidFill>
                            <a:srgbClr val="000099"/>
                          </a:solidFill>
                          <a:effectLst/>
                          <a:latin typeface="Times New Roman" pitchFamily="18" charset="0"/>
                        </a:rPr>
                        <a:t>. Kị binh ta ra nghênh chiến, giả vờ thua, rồi quay đầu nhử giặc.</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99"/>
                          </a:solidFill>
                          <a:effectLst/>
                          <a:latin typeface="Times New Roman" pitchFamily="18" charset="0"/>
                        </a:rPr>
                        <a:t> </a:t>
                      </a:r>
                      <a:r>
                        <a:rPr kumimoji="0" lang="en-US" sz="2800" b="1" i="0" u="none" strike="noStrike" cap="none" normalizeH="0" baseline="0" smtClean="0">
                          <a:ln>
                            <a:noFill/>
                          </a:ln>
                          <a:solidFill>
                            <a:srgbClr val="FF0066"/>
                          </a:solidFill>
                          <a:effectLst/>
                          <a:latin typeface="Times New Roman" pitchFamily="18" charset="0"/>
                        </a:rPr>
                        <a:t>d.</a:t>
                      </a:r>
                      <a:r>
                        <a:rPr kumimoji="0" lang="en-US" sz="2800" b="1" i="0" u="none" strike="noStrike" cap="none" normalizeH="0" baseline="0" smtClean="0">
                          <a:ln>
                            <a:noFill/>
                          </a:ln>
                          <a:solidFill>
                            <a:srgbClr val="000099"/>
                          </a:solidFill>
                          <a:effectLst/>
                          <a:latin typeface="Times New Roman" pitchFamily="18" charset="0"/>
                        </a:rPr>
                        <a:t> Quân giặc bị giết chết,hàng vạn bộ binh bị ta mai phục tiêu diệt, số còn lại bỏ chạy.</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1536" name="Line 32"/>
          <p:cNvSpPr>
            <a:spLocks noChangeShapeType="1"/>
          </p:cNvSpPr>
          <p:nvPr/>
        </p:nvSpPr>
        <p:spPr bwMode="auto">
          <a:xfrm>
            <a:off x="2057400" y="2514600"/>
            <a:ext cx="609600" cy="2286000"/>
          </a:xfrm>
          <a:prstGeom prst="line">
            <a:avLst/>
          </a:prstGeom>
          <a:noFill/>
          <a:ln w="38100">
            <a:solidFill>
              <a:srgbClr val="000099"/>
            </a:solidFill>
            <a:round/>
            <a:headEnd/>
            <a:tailEnd type="triangle" w="med" len="med"/>
          </a:ln>
          <a:effectLst/>
        </p:spPr>
        <p:txBody>
          <a:bodyPr/>
          <a:lstStyle/>
          <a:p>
            <a:endParaRPr lang="en-US"/>
          </a:p>
        </p:txBody>
      </p:sp>
      <p:sp>
        <p:nvSpPr>
          <p:cNvPr id="21537" name="Line 33"/>
          <p:cNvSpPr>
            <a:spLocks noChangeShapeType="1"/>
          </p:cNvSpPr>
          <p:nvPr/>
        </p:nvSpPr>
        <p:spPr bwMode="auto">
          <a:xfrm>
            <a:off x="2057400" y="3581400"/>
            <a:ext cx="685800" cy="0"/>
          </a:xfrm>
          <a:prstGeom prst="line">
            <a:avLst/>
          </a:prstGeom>
          <a:noFill/>
          <a:ln w="38100">
            <a:solidFill>
              <a:srgbClr val="33CC33"/>
            </a:solidFill>
            <a:round/>
            <a:headEnd/>
            <a:tailEnd type="triangle" w="med" len="med"/>
          </a:ln>
          <a:effectLst/>
        </p:spPr>
        <p:txBody>
          <a:bodyPr/>
          <a:lstStyle/>
          <a:p>
            <a:endParaRPr lang="en-US"/>
          </a:p>
        </p:txBody>
      </p:sp>
      <p:sp>
        <p:nvSpPr>
          <p:cNvPr id="21538" name="Line 34"/>
          <p:cNvSpPr>
            <a:spLocks noChangeShapeType="1"/>
          </p:cNvSpPr>
          <p:nvPr/>
        </p:nvSpPr>
        <p:spPr bwMode="auto">
          <a:xfrm flipV="1">
            <a:off x="2057400" y="2743200"/>
            <a:ext cx="609600" cy="1981200"/>
          </a:xfrm>
          <a:prstGeom prst="line">
            <a:avLst/>
          </a:prstGeom>
          <a:noFill/>
          <a:ln w="38100">
            <a:solidFill>
              <a:srgbClr val="FF0000"/>
            </a:solidFill>
            <a:round/>
            <a:headEnd/>
            <a:tailEnd type="triangle" w="med" len="med"/>
          </a:ln>
          <a:effectLst/>
        </p:spPr>
        <p:txBody>
          <a:bodyPr/>
          <a:lstStyle/>
          <a:p>
            <a:endParaRPr lang="en-US"/>
          </a:p>
        </p:txBody>
      </p:sp>
      <p:sp>
        <p:nvSpPr>
          <p:cNvPr id="21539" name="Line 35"/>
          <p:cNvSpPr>
            <a:spLocks noChangeShapeType="1"/>
          </p:cNvSpPr>
          <p:nvPr/>
        </p:nvSpPr>
        <p:spPr bwMode="auto">
          <a:xfrm>
            <a:off x="2057400" y="6096000"/>
            <a:ext cx="685800" cy="0"/>
          </a:xfrm>
          <a:prstGeom prst="line">
            <a:avLst/>
          </a:prstGeom>
          <a:noFill/>
          <a:ln w="38100">
            <a:solidFill>
              <a:srgbClr val="000066"/>
            </a:solidFill>
            <a:round/>
            <a:headEnd/>
            <a:tailEnd type="triangle" w="med" len="me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p:cTn id="7" dur="500" fill="hold"/>
                                        <p:tgtEl>
                                          <p:spTgt spid="21506"/>
                                        </p:tgtEl>
                                        <p:attrNameLst>
                                          <p:attrName>ppt_w</p:attrName>
                                        </p:attrNameLst>
                                      </p:cBhvr>
                                      <p:tavLst>
                                        <p:tav tm="0">
                                          <p:val>
                                            <p:fltVal val="0"/>
                                          </p:val>
                                        </p:tav>
                                        <p:tav tm="100000">
                                          <p:val>
                                            <p:strVal val="#ppt_w"/>
                                          </p:val>
                                        </p:tav>
                                      </p:tavLst>
                                    </p:anim>
                                    <p:anim calcmode="lin" valueType="num">
                                      <p:cBhvr>
                                        <p:cTn id="8" dur="500" fill="hold"/>
                                        <p:tgtEl>
                                          <p:spTgt spid="21506"/>
                                        </p:tgtEl>
                                        <p:attrNameLst>
                                          <p:attrName>ppt_h</p:attrName>
                                        </p:attrNameLst>
                                      </p:cBhvr>
                                      <p:tavLst>
                                        <p:tav tm="0">
                                          <p:val>
                                            <p:fltVal val="0"/>
                                          </p:val>
                                        </p:tav>
                                        <p:tav tm="100000">
                                          <p:val>
                                            <p:strVal val="#ppt_h"/>
                                          </p:val>
                                        </p:tav>
                                      </p:tavLst>
                                    </p:anim>
                                    <p:animEffect transition="in" filter="fade">
                                      <p:cBhvr>
                                        <p:cTn id="9" dur="500"/>
                                        <p:tgtEl>
                                          <p:spTgt spid="2150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1507">
                                            <p:txEl>
                                              <p:pRg st="0" end="0"/>
                                            </p:txEl>
                                          </p:spTgt>
                                        </p:tgtEl>
                                        <p:attrNameLst>
                                          <p:attrName>style.visibility</p:attrName>
                                        </p:attrNameLst>
                                      </p:cBhvr>
                                      <p:to>
                                        <p:strVal val="visible"/>
                                      </p:to>
                                    </p:set>
                                    <p:animEffect transition="in" filter="fade">
                                      <p:cBhvr>
                                        <p:cTn id="14" dur="1000">
                                          <p:stCondLst>
                                            <p:cond delay="0"/>
                                          </p:stCondLst>
                                        </p:cTn>
                                        <p:tgtEl>
                                          <p:spTgt spid="2150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1536"/>
                                        </p:tgtEl>
                                        <p:attrNameLst>
                                          <p:attrName>style.visibility</p:attrName>
                                        </p:attrNameLst>
                                      </p:cBhvr>
                                      <p:to>
                                        <p:strVal val="visible"/>
                                      </p:to>
                                    </p:set>
                                    <p:animEffect transition="in" filter="box(in)">
                                      <p:cBhvr>
                                        <p:cTn id="19" dur="500"/>
                                        <p:tgtEl>
                                          <p:spTgt spid="2153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1537"/>
                                        </p:tgtEl>
                                        <p:attrNameLst>
                                          <p:attrName>style.visibility</p:attrName>
                                        </p:attrNameLst>
                                      </p:cBhvr>
                                      <p:to>
                                        <p:strVal val="visible"/>
                                      </p:to>
                                    </p:set>
                                    <p:animEffect transition="in" filter="blinds(horizontal)">
                                      <p:cBhvr>
                                        <p:cTn id="24" dur="500"/>
                                        <p:tgtEl>
                                          <p:spTgt spid="21537"/>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21538"/>
                                        </p:tgtEl>
                                        <p:attrNameLst>
                                          <p:attrName>style.visibility</p:attrName>
                                        </p:attrNameLst>
                                      </p:cBhvr>
                                      <p:to>
                                        <p:strVal val="visible"/>
                                      </p:to>
                                    </p:set>
                                    <p:animEffect transition="in" filter="blinds(horizontal)">
                                      <p:cBhvr>
                                        <p:cTn id="29" dur="500"/>
                                        <p:tgtEl>
                                          <p:spTgt spid="21538"/>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1539"/>
                                        </p:tgtEl>
                                        <p:attrNameLst>
                                          <p:attrName>style.visibility</p:attrName>
                                        </p:attrNameLst>
                                      </p:cBhvr>
                                      <p:to>
                                        <p:strVal val="visible"/>
                                      </p:to>
                                    </p:set>
                                    <p:animEffect transition="in" filter="blinds(horizontal)">
                                      <p:cBhvr>
                                        <p:cTn id="34" dur="500"/>
                                        <p:tgtEl>
                                          <p:spTgt spid="21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1507" grpId="0" build="p"/>
      <p:bldP spid="21536" grpId="0" animBg="1"/>
      <p:bldP spid="21537" grpId="0" animBg="1"/>
      <p:bldP spid="21538" grpId="0" animBg="1"/>
      <p:bldP spid="215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q3"/>
          <p:cNvPicPr>
            <a:picLocks noChangeAspect="1" noChangeArrowheads="1"/>
          </p:cNvPicPr>
          <p:nvPr/>
        </p:nvPicPr>
        <p:blipFill>
          <a:blip r:embed="rId2">
            <a:grayscl/>
          </a:blip>
          <a:srcRect/>
          <a:stretch>
            <a:fillRect/>
          </a:stretch>
        </p:blipFill>
        <p:spPr bwMode="auto">
          <a:xfrm>
            <a:off x="0" y="0"/>
            <a:ext cx="9144000" cy="6858000"/>
          </a:xfrm>
          <a:prstGeom prst="rect">
            <a:avLst/>
          </a:prstGeom>
          <a:noFill/>
        </p:spPr>
      </p:pic>
      <p:sp>
        <p:nvSpPr>
          <p:cNvPr id="22531" name="Text Box 3"/>
          <p:cNvSpPr txBox="1">
            <a:spLocks noChangeArrowheads="1"/>
          </p:cNvSpPr>
          <p:nvPr/>
        </p:nvSpPr>
        <p:spPr bwMode="auto">
          <a:xfrm>
            <a:off x="1371600" y="4114800"/>
            <a:ext cx="6553200" cy="366713"/>
          </a:xfrm>
          <a:prstGeom prst="rect">
            <a:avLst/>
          </a:prstGeom>
          <a:noFill/>
          <a:ln w="9525">
            <a:noFill/>
            <a:miter lim="800000"/>
            <a:headEnd/>
            <a:tailEnd/>
          </a:ln>
          <a:effectLst/>
        </p:spPr>
        <p:txBody>
          <a:bodyPr>
            <a:spAutoFit/>
          </a:bodyPr>
          <a:lstStyle/>
          <a:p>
            <a:pPr eaLnBrk="0" hangingPunct="0">
              <a:spcBef>
                <a:spcPct val="50000"/>
              </a:spcBef>
            </a:pPr>
            <a:endParaRPr lang="en-US">
              <a:latin typeface="Verdana" pitchFamily="34" charset="0"/>
            </a:endParaRPr>
          </a:p>
        </p:txBody>
      </p:sp>
      <p:sp>
        <p:nvSpPr>
          <p:cNvPr id="22532" name="Text Box 4"/>
          <p:cNvSpPr txBox="1">
            <a:spLocks noChangeArrowheads="1"/>
          </p:cNvSpPr>
          <p:nvPr/>
        </p:nvSpPr>
        <p:spPr bwMode="auto">
          <a:xfrm>
            <a:off x="6096000" y="5867400"/>
            <a:ext cx="3048000" cy="762000"/>
          </a:xfrm>
          <a:prstGeom prst="rect">
            <a:avLst/>
          </a:prstGeom>
          <a:noFill/>
          <a:ln w="9525">
            <a:noFill/>
            <a:miter lim="800000"/>
            <a:headEnd/>
            <a:tailEnd/>
          </a:ln>
          <a:effectLst/>
        </p:spPr>
        <p:txBody>
          <a:bodyPr>
            <a:spAutoFit/>
          </a:bodyPr>
          <a:lstStyle/>
          <a:p>
            <a:pPr eaLnBrk="0" hangingPunct="0">
              <a:spcBef>
                <a:spcPct val="50000"/>
              </a:spcBef>
            </a:pPr>
            <a:r>
              <a:rPr lang="en-US" sz="4400" b="1">
                <a:solidFill>
                  <a:srgbClr val="0000CC"/>
                </a:solidFill>
                <a:latin typeface=".VnTime" pitchFamily="34" charset="0"/>
              </a:rPr>
              <a:t>KÞ binh 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ox(in)">
                                      <p:cBhvr>
                                        <p:cTn id="7"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685800" y="533400"/>
            <a:ext cx="7848600" cy="366713"/>
          </a:xfrm>
          <a:prstGeom prst="rect">
            <a:avLst/>
          </a:prstGeom>
          <a:noFill/>
          <a:ln w="9525">
            <a:noFill/>
            <a:miter lim="800000"/>
            <a:headEnd/>
            <a:tailEnd/>
          </a:ln>
          <a:effectLst/>
        </p:spPr>
        <p:txBody>
          <a:bodyPr>
            <a:spAutoFit/>
          </a:bodyPr>
          <a:lstStyle/>
          <a:p>
            <a:pPr eaLnBrk="0" hangingPunct="0">
              <a:spcBef>
                <a:spcPct val="50000"/>
              </a:spcBef>
            </a:pPr>
            <a:endParaRPr lang="en-US">
              <a:latin typeface="Verdana" pitchFamily="34" charset="0"/>
            </a:endParaRPr>
          </a:p>
        </p:txBody>
      </p:sp>
      <p:graphicFrame>
        <p:nvGraphicFramePr>
          <p:cNvPr id="23555" name="Object 3"/>
          <p:cNvGraphicFramePr>
            <a:graphicFrameLocks noChangeAspect="1"/>
          </p:cNvGraphicFramePr>
          <p:nvPr/>
        </p:nvGraphicFramePr>
        <p:xfrm>
          <a:off x="0" y="0"/>
          <a:ext cx="9144000" cy="6899275"/>
        </p:xfrm>
        <a:graphic>
          <a:graphicData uri="http://schemas.openxmlformats.org/presentationml/2006/ole">
            <p:oleObj spid="_x0000_s23555" name="Bitmap Image" r:id="rId3" imgW="4923810" imgH="4076190" progId="Paint.Picture">
              <p:embed/>
            </p:oleObj>
          </a:graphicData>
        </a:graphic>
      </p:graphicFrame>
      <p:sp>
        <p:nvSpPr>
          <p:cNvPr id="23556" name="Text Box 4"/>
          <p:cNvSpPr txBox="1">
            <a:spLocks noChangeArrowheads="1"/>
          </p:cNvSpPr>
          <p:nvPr/>
        </p:nvSpPr>
        <p:spPr bwMode="auto">
          <a:xfrm>
            <a:off x="0" y="990600"/>
            <a:ext cx="9144000" cy="366713"/>
          </a:xfrm>
          <a:prstGeom prst="rect">
            <a:avLst/>
          </a:prstGeom>
          <a:noFill/>
          <a:ln w="9525">
            <a:noFill/>
            <a:miter lim="800000"/>
            <a:headEnd/>
            <a:tailEnd/>
          </a:ln>
          <a:effectLst/>
        </p:spPr>
        <p:txBody>
          <a:bodyPr>
            <a:spAutoFit/>
          </a:bodyPr>
          <a:lstStyle/>
          <a:p>
            <a:pPr eaLnBrk="0" hangingPunct="0">
              <a:spcBef>
                <a:spcPct val="50000"/>
              </a:spcBef>
            </a:pPr>
            <a:endParaRPr lang="en-US">
              <a:latin typeface="Verdana" pitchFamily="34" charset="0"/>
            </a:endParaRPr>
          </a:p>
        </p:txBody>
      </p:sp>
      <p:sp>
        <p:nvSpPr>
          <p:cNvPr id="23557" name="Text Box 5"/>
          <p:cNvSpPr txBox="1">
            <a:spLocks noChangeArrowheads="1"/>
          </p:cNvSpPr>
          <p:nvPr/>
        </p:nvSpPr>
        <p:spPr bwMode="auto">
          <a:xfrm>
            <a:off x="5638800" y="5791200"/>
            <a:ext cx="3505200" cy="762000"/>
          </a:xfrm>
          <a:prstGeom prst="rect">
            <a:avLst/>
          </a:prstGeom>
          <a:noFill/>
          <a:ln w="9525">
            <a:noFill/>
            <a:miter lim="800000"/>
            <a:headEnd/>
            <a:tailEnd/>
          </a:ln>
          <a:effectLst/>
        </p:spPr>
        <p:txBody>
          <a:bodyPr>
            <a:spAutoFit/>
          </a:bodyPr>
          <a:lstStyle/>
          <a:p>
            <a:pPr eaLnBrk="0" hangingPunct="0">
              <a:spcBef>
                <a:spcPct val="50000"/>
              </a:spcBef>
            </a:pPr>
            <a:r>
              <a:rPr lang="en-US" sz="4400" b="1">
                <a:solidFill>
                  <a:srgbClr val="0000CC"/>
                </a:solidFill>
                <a:latin typeface=".VnTime" pitchFamily="34" charset="0"/>
              </a:rPr>
              <a:t>KÞ binh giÆc</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0" y="0"/>
            <a:ext cx="9144000" cy="6858000"/>
          </a:xfrm>
          <a:prstGeom prst="rect">
            <a:avLst/>
          </a:prstGeom>
          <a:solidFill>
            <a:srgbClr val="FFFF00"/>
          </a:solidFill>
          <a:ln w="9525">
            <a:noFill/>
            <a:miter lim="800000"/>
            <a:headEnd/>
            <a:tailEnd/>
          </a:ln>
          <a:effectLst/>
        </p:spPr>
        <p:txBody>
          <a:bodyPr wrap="none" anchor="ctr"/>
          <a:lstStyle/>
          <a:p>
            <a:pPr algn="ctr" eaLnBrk="0" hangingPunct="0"/>
            <a:endParaRPr lang="en-US">
              <a:latin typeface="Arial Black" pitchFamily="34" charset="0"/>
              <a:cs typeface="Arial" charset="0"/>
            </a:endParaRPr>
          </a:p>
        </p:txBody>
      </p:sp>
      <p:pic>
        <p:nvPicPr>
          <p:cNvPr id="40963" name="Picture 3" descr="trong-dong-3"/>
          <p:cNvPicPr>
            <a:picLocks noChangeAspect="1" noChangeArrowheads="1"/>
          </p:cNvPicPr>
          <p:nvPr/>
        </p:nvPicPr>
        <p:blipFill>
          <a:blip r:embed="rId2">
            <a:lum bright="-42000" contrast="54000"/>
          </a:blip>
          <a:srcRect/>
          <a:stretch>
            <a:fillRect/>
          </a:stretch>
        </p:blipFill>
        <p:spPr bwMode="auto">
          <a:xfrm>
            <a:off x="1295400" y="0"/>
            <a:ext cx="6858000" cy="6858000"/>
          </a:xfrm>
          <a:prstGeom prst="rect">
            <a:avLst/>
          </a:prstGeom>
          <a:noFill/>
        </p:spPr>
      </p:pic>
      <p:pic>
        <p:nvPicPr>
          <p:cNvPr id="40964" name="Picture 4" descr="Ban-do-Vn-2"/>
          <p:cNvPicPr>
            <a:picLocks noChangeAspect="1" noChangeArrowheads="1"/>
          </p:cNvPicPr>
          <p:nvPr/>
        </p:nvPicPr>
        <p:blipFill>
          <a:blip r:embed="rId3">
            <a:lum contrast="12000"/>
          </a:blip>
          <a:srcRect/>
          <a:stretch>
            <a:fillRect/>
          </a:stretch>
        </p:blipFill>
        <p:spPr bwMode="auto">
          <a:xfrm>
            <a:off x="3124200" y="304800"/>
            <a:ext cx="4191000" cy="5334000"/>
          </a:xfrm>
          <a:prstGeom prst="rect">
            <a:avLst/>
          </a:prstGeom>
          <a:noFill/>
        </p:spPr>
      </p:pic>
      <p:sp>
        <p:nvSpPr>
          <p:cNvPr id="38917" name="Text Box 5"/>
          <p:cNvSpPr txBox="1">
            <a:spLocks noChangeArrowheads="1"/>
          </p:cNvSpPr>
          <p:nvPr/>
        </p:nvSpPr>
        <p:spPr bwMode="auto">
          <a:xfrm>
            <a:off x="0" y="3581400"/>
            <a:ext cx="9144000" cy="1189038"/>
          </a:xfrm>
          <a:prstGeom prst="rect">
            <a:avLst/>
          </a:prstGeom>
          <a:noFill/>
          <a:ln w="9525">
            <a:noFill/>
            <a:miter lim="800000"/>
            <a:headEnd/>
            <a:tailEnd/>
          </a:ln>
          <a:effectLst>
            <a:outerShdw dist="53882" dir="18900000" algn="ctr" rotWithShape="0">
              <a:schemeClr val="accent1">
                <a:alpha val="50000"/>
              </a:schemeClr>
            </a:outerShdw>
          </a:effectLst>
        </p:spPr>
        <p:txBody>
          <a:bodyPr>
            <a:spAutoFit/>
          </a:bodyPr>
          <a:lstStyle/>
          <a:p>
            <a:pPr algn="ctr">
              <a:lnSpc>
                <a:spcPct val="90000"/>
              </a:lnSpc>
              <a:spcBef>
                <a:spcPct val="50000"/>
              </a:spcBef>
            </a:pPr>
            <a:r>
              <a:rPr lang="en-US" sz="8000" b="1">
                <a:solidFill>
                  <a:srgbClr val="FF0000"/>
                </a:solidFill>
                <a:latin typeface=".VnTimeH" pitchFamily="34" charset="0"/>
                <a:cs typeface="Arial" charset="0"/>
              </a:rPr>
              <a:t>LỊCH SỬ LỚP 4</a:t>
            </a:r>
            <a:r>
              <a:rPr lang="en-US" sz="6600" b="1">
                <a:solidFill>
                  <a:srgbClr val="FFFF00"/>
                </a:solidFill>
                <a:effectLst>
                  <a:outerShdw blurRad="38100" dist="38100" dir="2700000" algn="tl">
                    <a:srgbClr val="C0C0C0"/>
                  </a:outerShdw>
                </a:effectLst>
                <a:latin typeface=".VnTimeH" pitchFamily="34" charset="0"/>
                <a:cs typeface="Arial" charset="0"/>
              </a:rPr>
              <a:t> </a:t>
            </a:r>
          </a:p>
        </p:txBody>
      </p:sp>
      <p:pic>
        <p:nvPicPr>
          <p:cNvPr id="40966" name="Picture 9" descr="stars"/>
          <p:cNvPicPr>
            <a:picLocks noChangeAspect="1" noChangeArrowheads="1" noCrop="1"/>
          </p:cNvPicPr>
          <p:nvPr/>
        </p:nvPicPr>
        <p:blipFill>
          <a:blip r:embed="rId4"/>
          <a:srcRect/>
          <a:stretch>
            <a:fillRect/>
          </a:stretch>
        </p:blipFill>
        <p:spPr bwMode="auto">
          <a:xfrm>
            <a:off x="914400" y="3429000"/>
            <a:ext cx="495300" cy="438150"/>
          </a:xfrm>
          <a:prstGeom prst="rect">
            <a:avLst/>
          </a:prstGeom>
          <a:noFill/>
          <a:ln w="9525">
            <a:noFill/>
            <a:miter lim="800000"/>
            <a:headEnd/>
            <a:tailEnd/>
          </a:ln>
        </p:spPr>
      </p:pic>
      <p:pic>
        <p:nvPicPr>
          <p:cNvPr id="40967" name="Picture 9" descr="stars"/>
          <p:cNvPicPr>
            <a:picLocks noChangeAspect="1" noChangeArrowheads="1" noCrop="1"/>
          </p:cNvPicPr>
          <p:nvPr/>
        </p:nvPicPr>
        <p:blipFill>
          <a:blip r:embed="rId4"/>
          <a:srcRect/>
          <a:stretch>
            <a:fillRect/>
          </a:stretch>
        </p:blipFill>
        <p:spPr bwMode="auto">
          <a:xfrm>
            <a:off x="4572000" y="3276600"/>
            <a:ext cx="495300" cy="438150"/>
          </a:xfrm>
          <a:prstGeom prst="rect">
            <a:avLst/>
          </a:prstGeom>
          <a:noFill/>
          <a:ln w="9525">
            <a:noFill/>
            <a:miter lim="800000"/>
            <a:headEnd/>
            <a:tailEnd/>
          </a:ln>
        </p:spPr>
      </p:pic>
      <p:pic>
        <p:nvPicPr>
          <p:cNvPr id="40968" name="Picture 9" descr="stars"/>
          <p:cNvPicPr>
            <a:picLocks noChangeAspect="1" noChangeArrowheads="1" noCrop="1"/>
          </p:cNvPicPr>
          <p:nvPr/>
        </p:nvPicPr>
        <p:blipFill>
          <a:blip r:embed="rId4"/>
          <a:srcRect/>
          <a:stretch>
            <a:fillRect/>
          </a:stretch>
        </p:blipFill>
        <p:spPr bwMode="auto">
          <a:xfrm>
            <a:off x="5715000" y="304800"/>
            <a:ext cx="495300" cy="438150"/>
          </a:xfrm>
          <a:prstGeom prst="rect">
            <a:avLst/>
          </a:prstGeom>
          <a:noFill/>
          <a:ln w="9525">
            <a:noFill/>
            <a:miter lim="800000"/>
            <a:headEnd/>
            <a:tailEnd/>
          </a:ln>
        </p:spPr>
      </p:pic>
      <p:pic>
        <p:nvPicPr>
          <p:cNvPr id="40969" name="Picture 9" descr="stars"/>
          <p:cNvPicPr>
            <a:picLocks noChangeAspect="1" noChangeArrowheads="1" noCrop="1"/>
          </p:cNvPicPr>
          <p:nvPr/>
        </p:nvPicPr>
        <p:blipFill>
          <a:blip r:embed="rId4"/>
          <a:srcRect/>
          <a:stretch>
            <a:fillRect/>
          </a:stretch>
        </p:blipFill>
        <p:spPr bwMode="auto">
          <a:xfrm>
            <a:off x="7924800" y="3505200"/>
            <a:ext cx="495300" cy="438150"/>
          </a:xfrm>
          <a:prstGeom prst="rect">
            <a:avLst/>
          </a:prstGeom>
          <a:noFill/>
          <a:ln w="9525">
            <a:noFill/>
            <a:miter lim="800000"/>
            <a:headEnd/>
            <a:tailEnd/>
          </a:ln>
        </p:spPr>
      </p:pic>
      <p:pic>
        <p:nvPicPr>
          <p:cNvPr id="40970" name="Picture 9" descr="stars"/>
          <p:cNvPicPr>
            <a:picLocks noChangeAspect="1" noChangeArrowheads="1" noCrop="1"/>
          </p:cNvPicPr>
          <p:nvPr/>
        </p:nvPicPr>
        <p:blipFill>
          <a:blip r:embed="rId4"/>
          <a:srcRect/>
          <a:stretch>
            <a:fillRect/>
          </a:stretch>
        </p:blipFill>
        <p:spPr bwMode="auto">
          <a:xfrm>
            <a:off x="6553200" y="6172200"/>
            <a:ext cx="495300" cy="438150"/>
          </a:xfrm>
          <a:prstGeom prst="rect">
            <a:avLst/>
          </a:prstGeom>
          <a:noFill/>
          <a:ln w="9525">
            <a:noFill/>
            <a:miter lim="800000"/>
            <a:headEnd/>
            <a:tailEnd/>
          </a:ln>
        </p:spPr>
      </p:pic>
      <p:pic>
        <p:nvPicPr>
          <p:cNvPr id="40971" name="Picture 9" descr="stars"/>
          <p:cNvPicPr>
            <a:picLocks noChangeAspect="1" noChangeArrowheads="1" noCrop="1"/>
          </p:cNvPicPr>
          <p:nvPr/>
        </p:nvPicPr>
        <p:blipFill>
          <a:blip r:embed="rId4"/>
          <a:srcRect/>
          <a:stretch>
            <a:fillRect/>
          </a:stretch>
        </p:blipFill>
        <p:spPr bwMode="auto">
          <a:xfrm>
            <a:off x="1752600" y="5715000"/>
            <a:ext cx="495300" cy="438150"/>
          </a:xfrm>
          <a:prstGeom prst="rect">
            <a:avLst/>
          </a:prstGeom>
          <a:noFill/>
          <a:ln w="9525">
            <a:noFill/>
            <a:miter lim="800000"/>
            <a:headEnd/>
            <a:tailEnd/>
          </a:ln>
        </p:spPr>
      </p:pic>
      <p:pic>
        <p:nvPicPr>
          <p:cNvPr id="40972" name="Picture 9" descr="stars"/>
          <p:cNvPicPr>
            <a:picLocks noChangeAspect="1" noChangeArrowheads="1" noCrop="1"/>
          </p:cNvPicPr>
          <p:nvPr/>
        </p:nvPicPr>
        <p:blipFill>
          <a:blip r:embed="rId4"/>
          <a:srcRect/>
          <a:stretch>
            <a:fillRect/>
          </a:stretch>
        </p:blipFill>
        <p:spPr bwMode="auto">
          <a:xfrm>
            <a:off x="2819400" y="381000"/>
            <a:ext cx="495300" cy="438150"/>
          </a:xfrm>
          <a:prstGeom prst="rect">
            <a:avLst/>
          </a:prstGeom>
          <a:noFill/>
          <a:ln w="9525">
            <a:noFill/>
            <a:miter lim="800000"/>
            <a:headEnd/>
            <a:tailEnd/>
          </a:ln>
        </p:spPr>
      </p:pic>
      <p:sp>
        <p:nvSpPr>
          <p:cNvPr id="40973" name="Rectangle 13"/>
          <p:cNvSpPr>
            <a:spLocks noChangeArrowheads="1"/>
          </p:cNvSpPr>
          <p:nvPr/>
        </p:nvSpPr>
        <p:spPr bwMode="auto">
          <a:xfrm>
            <a:off x="0" y="0"/>
            <a:ext cx="762000" cy="1295400"/>
          </a:xfrm>
          <a:prstGeom prst="rect">
            <a:avLst/>
          </a:prstGeom>
          <a:solidFill>
            <a:srgbClr val="FFFF00"/>
          </a:solidFill>
          <a:ln w="9525">
            <a:noFill/>
            <a:miter lim="800000"/>
            <a:headEnd/>
            <a:tailEnd/>
          </a:ln>
          <a:effectLst/>
        </p:spPr>
        <p:txBody>
          <a:bodyPr wrap="none" anchor="ctr"/>
          <a:lstStyle/>
          <a:p>
            <a:endParaRPr lang="en-US"/>
          </a:p>
        </p:txBody>
      </p:sp>
      <p:sp>
        <p:nvSpPr>
          <p:cNvPr id="40974" name="Text Box 14"/>
          <p:cNvSpPr txBox="1">
            <a:spLocks noChangeArrowheads="1"/>
          </p:cNvSpPr>
          <p:nvPr/>
        </p:nvSpPr>
        <p:spPr bwMode="auto">
          <a:xfrm>
            <a:off x="8670925" y="730250"/>
            <a:ext cx="184150" cy="366713"/>
          </a:xfrm>
          <a:prstGeom prst="rect">
            <a:avLst/>
          </a:prstGeom>
          <a:noFill/>
          <a:ln w="9525">
            <a:noFill/>
            <a:miter lim="800000"/>
            <a:headEnd/>
            <a:tailEnd/>
          </a:ln>
          <a:effectLst/>
        </p:spPr>
        <p:txBody>
          <a:bodyPr wrap="none">
            <a:spAutoFit/>
          </a:bodyPr>
          <a:lstStyle/>
          <a:p>
            <a:pPr eaLnBrk="0" hangingPunct="0"/>
            <a:endParaRPr lang="en-US">
              <a:latin typeface="Arial Black" pitchFamily="34" charset="0"/>
              <a:cs typeface="Arial" charset="0"/>
            </a:endParaRPr>
          </a:p>
        </p:txBody>
      </p:sp>
      <p:sp>
        <p:nvSpPr>
          <p:cNvPr id="40975" name="Rectangle 15"/>
          <p:cNvSpPr>
            <a:spLocks noChangeArrowheads="1"/>
          </p:cNvSpPr>
          <p:nvPr/>
        </p:nvSpPr>
        <p:spPr bwMode="auto">
          <a:xfrm>
            <a:off x="8382000" y="0"/>
            <a:ext cx="762000" cy="1295400"/>
          </a:xfrm>
          <a:prstGeom prst="rect">
            <a:avLst/>
          </a:prstGeom>
          <a:solidFill>
            <a:srgbClr val="FFFF00"/>
          </a:solidFill>
          <a:ln w="9525">
            <a:noFill/>
            <a:miter lim="800000"/>
            <a:headEnd/>
            <a:tailEnd/>
          </a:ln>
          <a:effectLst/>
        </p:spPr>
        <p:txBody>
          <a:bodyPr wrap="none" anchor="ctr"/>
          <a:lstStyle/>
          <a:p>
            <a:endParaRPr lang="en-US"/>
          </a:p>
        </p:txBody>
      </p:sp>
      <p:sp>
        <p:nvSpPr>
          <p:cNvPr id="40976" name="WordArt 16"/>
          <p:cNvSpPr>
            <a:spLocks noChangeArrowheads="1" noChangeShapeType="1" noTextEdit="1"/>
          </p:cNvSpPr>
          <p:nvPr/>
        </p:nvSpPr>
        <p:spPr bwMode="auto">
          <a:xfrm>
            <a:off x="428625" y="0"/>
            <a:ext cx="8715375" cy="4343400"/>
          </a:xfrm>
          <a:prstGeom prst="rect">
            <a:avLst/>
          </a:prstGeom>
        </p:spPr>
        <p:txBody>
          <a:bodyPr wrap="none" fromWordArt="1">
            <a:prstTxWarp prst="textDeflate">
              <a:avLst>
                <a:gd name="adj" fmla="val 26227"/>
              </a:avLst>
            </a:prstTxWarp>
          </a:bodyPr>
          <a:lstStyle/>
          <a:p>
            <a:pPr algn="ctr"/>
            <a:r>
              <a:rPr lang="en-US" sz="3600" kern="10">
                <a:ln w="9525">
                  <a:solidFill>
                    <a:srgbClr val="0000FF"/>
                  </a:solidFill>
                  <a:round/>
                  <a:headEnd/>
                  <a:tailEnd/>
                </a:ln>
                <a:solidFill>
                  <a:srgbClr val="000000"/>
                </a:solidFill>
                <a:latin typeface="Arial"/>
                <a:cs typeface="Arial"/>
              </a:rPr>
              <a:t>Nhiệt liệt chào mừng các thầy cô   </a:t>
            </a:r>
          </a:p>
        </p:txBody>
      </p:sp>
      <p:pic>
        <p:nvPicPr>
          <p:cNvPr id="40977" name="Picture 17" descr="WhitecornerFlower"/>
          <p:cNvPicPr>
            <a:picLocks noChangeAspect="1" noChangeArrowheads="1"/>
          </p:cNvPicPr>
          <p:nvPr/>
        </p:nvPicPr>
        <p:blipFill>
          <a:blip r:embed="rId5"/>
          <a:srcRect/>
          <a:stretch>
            <a:fillRect/>
          </a:stretch>
        </p:blipFill>
        <p:spPr bwMode="auto">
          <a:xfrm rot="-16343489">
            <a:off x="7710488" y="5486400"/>
            <a:ext cx="1371600" cy="1371600"/>
          </a:xfrm>
          <a:prstGeom prst="rect">
            <a:avLst/>
          </a:prstGeom>
          <a:noFill/>
        </p:spPr>
      </p:pic>
      <p:pic>
        <p:nvPicPr>
          <p:cNvPr id="40978" name="Picture 18" descr="WhitecornerFlower"/>
          <p:cNvPicPr>
            <a:picLocks noChangeAspect="1" noChangeArrowheads="1"/>
          </p:cNvPicPr>
          <p:nvPr/>
        </p:nvPicPr>
        <p:blipFill>
          <a:blip r:embed="rId6"/>
          <a:srcRect/>
          <a:stretch>
            <a:fillRect/>
          </a:stretch>
        </p:blipFill>
        <p:spPr bwMode="auto">
          <a:xfrm>
            <a:off x="22225" y="5486400"/>
            <a:ext cx="1371600" cy="1371600"/>
          </a:xfrm>
          <a:prstGeom prst="rect">
            <a:avLst/>
          </a:prstGeom>
          <a:noFill/>
        </p:spPr>
      </p:pic>
      <p:pic>
        <p:nvPicPr>
          <p:cNvPr id="40979" name="Picture 9" descr="stars"/>
          <p:cNvPicPr>
            <a:picLocks noChangeAspect="1" noChangeArrowheads="1" noCrop="1"/>
          </p:cNvPicPr>
          <p:nvPr/>
        </p:nvPicPr>
        <p:blipFill>
          <a:blip r:embed="rId4"/>
          <a:srcRect/>
          <a:stretch>
            <a:fillRect/>
          </a:stretch>
        </p:blipFill>
        <p:spPr bwMode="auto">
          <a:xfrm>
            <a:off x="7924800" y="1066800"/>
            <a:ext cx="495300" cy="438150"/>
          </a:xfrm>
          <a:prstGeom prst="rect">
            <a:avLst/>
          </a:prstGeom>
          <a:noFill/>
          <a:ln w="9525">
            <a:noFill/>
            <a:miter lim="800000"/>
            <a:headEnd/>
            <a:tailEnd/>
          </a:ln>
        </p:spPr>
      </p:pic>
      <p:pic>
        <p:nvPicPr>
          <p:cNvPr id="40980" name="Picture 9" descr="stars"/>
          <p:cNvPicPr>
            <a:picLocks noChangeAspect="1" noChangeArrowheads="1" noCrop="1"/>
          </p:cNvPicPr>
          <p:nvPr/>
        </p:nvPicPr>
        <p:blipFill>
          <a:blip r:embed="rId4"/>
          <a:srcRect/>
          <a:stretch>
            <a:fillRect/>
          </a:stretch>
        </p:blipFill>
        <p:spPr bwMode="auto">
          <a:xfrm>
            <a:off x="8001000" y="228600"/>
            <a:ext cx="495300" cy="438150"/>
          </a:xfrm>
          <a:prstGeom prst="rect">
            <a:avLst/>
          </a:prstGeom>
          <a:noFill/>
          <a:ln w="9525">
            <a:noFill/>
            <a:miter lim="800000"/>
            <a:headEnd/>
            <a:tailEnd/>
          </a:ln>
        </p:spPr>
      </p:pic>
      <p:pic>
        <p:nvPicPr>
          <p:cNvPr id="40981" name="Picture 9" descr="stars"/>
          <p:cNvPicPr>
            <a:picLocks noChangeAspect="1" noChangeArrowheads="1" noCrop="1"/>
          </p:cNvPicPr>
          <p:nvPr/>
        </p:nvPicPr>
        <p:blipFill>
          <a:blip r:embed="rId4"/>
          <a:srcRect/>
          <a:stretch>
            <a:fillRect/>
          </a:stretch>
        </p:blipFill>
        <p:spPr bwMode="auto">
          <a:xfrm>
            <a:off x="7239000" y="381000"/>
            <a:ext cx="495300" cy="438150"/>
          </a:xfrm>
          <a:prstGeom prst="rect">
            <a:avLst/>
          </a:prstGeom>
          <a:noFill/>
          <a:ln w="9525">
            <a:noFill/>
            <a:miter lim="800000"/>
            <a:headEnd/>
            <a:tailEnd/>
          </a:ln>
        </p:spPr>
      </p:pic>
      <p:pic>
        <p:nvPicPr>
          <p:cNvPr id="40982" name="Picture 9" descr="stars"/>
          <p:cNvPicPr>
            <a:picLocks noChangeAspect="1" noChangeArrowheads="1" noCrop="1"/>
          </p:cNvPicPr>
          <p:nvPr/>
        </p:nvPicPr>
        <p:blipFill>
          <a:blip r:embed="rId4"/>
          <a:srcRect/>
          <a:stretch>
            <a:fillRect/>
          </a:stretch>
        </p:blipFill>
        <p:spPr bwMode="auto">
          <a:xfrm>
            <a:off x="6705600" y="0"/>
            <a:ext cx="495300" cy="438150"/>
          </a:xfrm>
          <a:prstGeom prst="rect">
            <a:avLst/>
          </a:prstGeom>
          <a:noFill/>
          <a:ln w="9525">
            <a:noFill/>
            <a:miter lim="800000"/>
            <a:headEnd/>
            <a:tailEnd/>
          </a:ln>
        </p:spPr>
      </p:pic>
      <p:pic>
        <p:nvPicPr>
          <p:cNvPr id="40983" name="Picture 9" descr="stars"/>
          <p:cNvPicPr>
            <a:picLocks noChangeAspect="1" noChangeArrowheads="1" noCrop="1"/>
          </p:cNvPicPr>
          <p:nvPr/>
        </p:nvPicPr>
        <p:blipFill>
          <a:blip r:embed="rId4"/>
          <a:srcRect/>
          <a:stretch>
            <a:fillRect/>
          </a:stretch>
        </p:blipFill>
        <p:spPr bwMode="auto">
          <a:xfrm>
            <a:off x="228600" y="228600"/>
            <a:ext cx="495300" cy="438150"/>
          </a:xfrm>
          <a:prstGeom prst="rect">
            <a:avLst/>
          </a:prstGeom>
          <a:noFill/>
          <a:ln w="9525">
            <a:noFill/>
            <a:miter lim="800000"/>
            <a:headEnd/>
            <a:tailEnd/>
          </a:ln>
        </p:spPr>
      </p:pic>
      <p:pic>
        <p:nvPicPr>
          <p:cNvPr id="40984" name="Picture 9" descr="stars"/>
          <p:cNvPicPr>
            <a:picLocks noChangeAspect="1" noChangeArrowheads="1" noCrop="1"/>
          </p:cNvPicPr>
          <p:nvPr/>
        </p:nvPicPr>
        <p:blipFill>
          <a:blip r:embed="rId4"/>
          <a:srcRect/>
          <a:stretch>
            <a:fillRect/>
          </a:stretch>
        </p:blipFill>
        <p:spPr bwMode="auto">
          <a:xfrm>
            <a:off x="1676400" y="304800"/>
            <a:ext cx="495300" cy="438150"/>
          </a:xfrm>
          <a:prstGeom prst="rect">
            <a:avLst/>
          </a:prstGeom>
          <a:noFill/>
          <a:ln w="9525">
            <a:noFill/>
            <a:miter lim="800000"/>
            <a:headEnd/>
            <a:tailEnd/>
          </a:ln>
        </p:spPr>
      </p:pic>
      <p:pic>
        <p:nvPicPr>
          <p:cNvPr id="40985" name="Picture 9" descr="stars"/>
          <p:cNvPicPr>
            <a:picLocks noChangeAspect="1" noChangeArrowheads="1" noCrop="1"/>
          </p:cNvPicPr>
          <p:nvPr/>
        </p:nvPicPr>
        <p:blipFill>
          <a:blip r:embed="rId4"/>
          <a:srcRect/>
          <a:stretch>
            <a:fillRect/>
          </a:stretch>
        </p:blipFill>
        <p:spPr bwMode="auto">
          <a:xfrm>
            <a:off x="1600200" y="2133600"/>
            <a:ext cx="495300" cy="438150"/>
          </a:xfrm>
          <a:prstGeom prst="rect">
            <a:avLst/>
          </a:prstGeom>
          <a:noFill/>
          <a:ln w="9525">
            <a:noFill/>
            <a:miter lim="800000"/>
            <a:headEnd/>
            <a:tailEnd/>
          </a:ln>
        </p:spPr>
      </p:pic>
      <p:pic>
        <p:nvPicPr>
          <p:cNvPr id="40986" name="Picture 9" descr="stars"/>
          <p:cNvPicPr>
            <a:picLocks noChangeAspect="1" noChangeArrowheads="1" noCrop="1"/>
          </p:cNvPicPr>
          <p:nvPr/>
        </p:nvPicPr>
        <p:blipFill>
          <a:blip r:embed="rId4"/>
          <a:srcRect/>
          <a:stretch>
            <a:fillRect/>
          </a:stretch>
        </p:blipFill>
        <p:spPr bwMode="auto">
          <a:xfrm>
            <a:off x="3276600" y="2209800"/>
            <a:ext cx="495300" cy="438150"/>
          </a:xfrm>
          <a:prstGeom prst="rect">
            <a:avLst/>
          </a:prstGeom>
          <a:noFill/>
          <a:ln w="9525">
            <a:noFill/>
            <a:miter lim="800000"/>
            <a:headEnd/>
            <a:tailEnd/>
          </a:ln>
        </p:spPr>
      </p:pic>
      <p:pic>
        <p:nvPicPr>
          <p:cNvPr id="40987" name="Picture 9" descr="stars"/>
          <p:cNvPicPr>
            <a:picLocks noChangeAspect="1" noChangeArrowheads="1" noCrop="1"/>
          </p:cNvPicPr>
          <p:nvPr/>
        </p:nvPicPr>
        <p:blipFill>
          <a:blip r:embed="rId4"/>
          <a:srcRect/>
          <a:stretch>
            <a:fillRect/>
          </a:stretch>
        </p:blipFill>
        <p:spPr bwMode="auto">
          <a:xfrm>
            <a:off x="1143000" y="6096000"/>
            <a:ext cx="495300" cy="438150"/>
          </a:xfrm>
          <a:prstGeom prst="rect">
            <a:avLst/>
          </a:prstGeom>
          <a:noFill/>
          <a:ln w="9525">
            <a:noFill/>
            <a:miter lim="800000"/>
            <a:headEnd/>
            <a:tailEnd/>
          </a:ln>
        </p:spPr>
      </p:pic>
      <p:pic>
        <p:nvPicPr>
          <p:cNvPr id="40988" name="Picture 9" descr="stars"/>
          <p:cNvPicPr>
            <a:picLocks noChangeAspect="1" noChangeArrowheads="1" noCrop="1"/>
          </p:cNvPicPr>
          <p:nvPr/>
        </p:nvPicPr>
        <p:blipFill>
          <a:blip r:embed="rId4"/>
          <a:srcRect/>
          <a:stretch>
            <a:fillRect/>
          </a:stretch>
        </p:blipFill>
        <p:spPr bwMode="auto">
          <a:xfrm>
            <a:off x="533400" y="1447800"/>
            <a:ext cx="495300" cy="438150"/>
          </a:xfrm>
          <a:prstGeom prst="rect">
            <a:avLst/>
          </a:prstGeom>
          <a:noFill/>
          <a:ln w="9525">
            <a:noFill/>
            <a:miter lim="800000"/>
            <a:headEnd/>
            <a:tailEnd/>
          </a:ln>
        </p:spPr>
      </p:pic>
      <p:pic>
        <p:nvPicPr>
          <p:cNvPr id="40989" name="Picture 9" descr="stars"/>
          <p:cNvPicPr>
            <a:picLocks noChangeAspect="1" noChangeArrowheads="1" noCrop="1"/>
          </p:cNvPicPr>
          <p:nvPr/>
        </p:nvPicPr>
        <p:blipFill>
          <a:blip r:embed="rId4"/>
          <a:srcRect/>
          <a:stretch>
            <a:fillRect/>
          </a:stretch>
        </p:blipFill>
        <p:spPr bwMode="auto">
          <a:xfrm>
            <a:off x="457200" y="2667000"/>
            <a:ext cx="495300" cy="438150"/>
          </a:xfrm>
          <a:prstGeom prst="rect">
            <a:avLst/>
          </a:prstGeom>
          <a:noFill/>
          <a:ln w="9525">
            <a:noFill/>
            <a:miter lim="800000"/>
            <a:headEnd/>
            <a:tailEnd/>
          </a:ln>
        </p:spPr>
      </p:pic>
      <p:pic>
        <p:nvPicPr>
          <p:cNvPr id="40990" name="Picture 9" descr="stars"/>
          <p:cNvPicPr>
            <a:picLocks noChangeAspect="1" noChangeArrowheads="1" noCrop="1"/>
          </p:cNvPicPr>
          <p:nvPr/>
        </p:nvPicPr>
        <p:blipFill>
          <a:blip r:embed="rId4"/>
          <a:srcRect/>
          <a:stretch>
            <a:fillRect/>
          </a:stretch>
        </p:blipFill>
        <p:spPr bwMode="auto">
          <a:xfrm>
            <a:off x="7467600" y="2057400"/>
            <a:ext cx="495300" cy="438150"/>
          </a:xfrm>
          <a:prstGeom prst="rect">
            <a:avLst/>
          </a:prstGeom>
          <a:noFill/>
          <a:ln w="9525">
            <a:noFill/>
            <a:miter lim="800000"/>
            <a:headEnd/>
            <a:tailEnd/>
          </a:ln>
        </p:spPr>
      </p:pic>
      <p:pic>
        <p:nvPicPr>
          <p:cNvPr id="40991" name="Picture 9" descr="stars"/>
          <p:cNvPicPr>
            <a:picLocks noChangeAspect="1" noChangeArrowheads="1" noCrop="1"/>
          </p:cNvPicPr>
          <p:nvPr/>
        </p:nvPicPr>
        <p:blipFill>
          <a:blip r:embed="rId4"/>
          <a:srcRect/>
          <a:stretch>
            <a:fillRect/>
          </a:stretch>
        </p:blipFill>
        <p:spPr bwMode="auto">
          <a:xfrm>
            <a:off x="4953000" y="2133600"/>
            <a:ext cx="495300" cy="438150"/>
          </a:xfrm>
          <a:prstGeom prst="rect">
            <a:avLst/>
          </a:prstGeom>
          <a:noFill/>
          <a:ln w="9525">
            <a:noFill/>
            <a:miter lim="800000"/>
            <a:headEnd/>
            <a:tailEnd/>
          </a:ln>
        </p:spPr>
      </p:pic>
      <p:pic>
        <p:nvPicPr>
          <p:cNvPr id="40992" name="Picture 9" descr="stars"/>
          <p:cNvPicPr>
            <a:picLocks noChangeAspect="1" noChangeArrowheads="1" noCrop="1"/>
          </p:cNvPicPr>
          <p:nvPr/>
        </p:nvPicPr>
        <p:blipFill>
          <a:blip r:embed="rId4"/>
          <a:srcRect/>
          <a:stretch>
            <a:fillRect/>
          </a:stretch>
        </p:blipFill>
        <p:spPr bwMode="auto">
          <a:xfrm>
            <a:off x="6858000" y="2286000"/>
            <a:ext cx="495300" cy="438150"/>
          </a:xfrm>
          <a:prstGeom prst="rect">
            <a:avLst/>
          </a:prstGeom>
          <a:noFill/>
          <a:ln w="9525">
            <a:noFill/>
            <a:miter lim="800000"/>
            <a:headEnd/>
            <a:tailEnd/>
          </a:ln>
        </p:spPr>
      </p:pic>
      <p:pic>
        <p:nvPicPr>
          <p:cNvPr id="40993" name="Picture 9" descr="stars"/>
          <p:cNvPicPr>
            <a:picLocks noChangeAspect="1" noChangeArrowheads="1" noCrop="1"/>
          </p:cNvPicPr>
          <p:nvPr/>
        </p:nvPicPr>
        <p:blipFill>
          <a:blip r:embed="rId4"/>
          <a:srcRect/>
          <a:stretch>
            <a:fillRect/>
          </a:stretch>
        </p:blipFill>
        <p:spPr bwMode="auto">
          <a:xfrm>
            <a:off x="8458200" y="2286000"/>
            <a:ext cx="495300" cy="438150"/>
          </a:xfrm>
          <a:prstGeom prst="rect">
            <a:avLst/>
          </a:prstGeom>
          <a:noFill/>
          <a:ln w="9525">
            <a:noFill/>
            <a:miter lim="800000"/>
            <a:headEnd/>
            <a:tailEnd/>
          </a:ln>
        </p:spPr>
      </p:pic>
      <p:pic>
        <p:nvPicPr>
          <p:cNvPr id="40994" name="Picture 9" descr="stars"/>
          <p:cNvPicPr>
            <a:picLocks noChangeAspect="1" noChangeArrowheads="1" noCrop="1"/>
          </p:cNvPicPr>
          <p:nvPr/>
        </p:nvPicPr>
        <p:blipFill>
          <a:blip r:embed="rId4"/>
          <a:srcRect/>
          <a:stretch>
            <a:fillRect/>
          </a:stretch>
        </p:blipFill>
        <p:spPr bwMode="auto">
          <a:xfrm>
            <a:off x="8648700" y="457200"/>
            <a:ext cx="495300" cy="438150"/>
          </a:xfrm>
          <a:prstGeom prst="rect">
            <a:avLst/>
          </a:prstGeom>
          <a:noFill/>
          <a:ln w="9525">
            <a:noFill/>
            <a:miter lim="800000"/>
            <a:headEnd/>
            <a:tailEnd/>
          </a:ln>
        </p:spPr>
      </p:pic>
      <p:pic>
        <p:nvPicPr>
          <p:cNvPr id="40995" name="Picture 9" descr="stars"/>
          <p:cNvPicPr>
            <a:picLocks noChangeAspect="1" noChangeArrowheads="1" noCrop="1"/>
          </p:cNvPicPr>
          <p:nvPr/>
        </p:nvPicPr>
        <p:blipFill>
          <a:blip r:embed="rId4"/>
          <a:srcRect/>
          <a:stretch>
            <a:fillRect/>
          </a:stretch>
        </p:blipFill>
        <p:spPr bwMode="auto">
          <a:xfrm>
            <a:off x="6172200" y="1143000"/>
            <a:ext cx="495300" cy="438150"/>
          </a:xfrm>
          <a:prstGeom prst="rect">
            <a:avLst/>
          </a:prstGeom>
          <a:noFill/>
          <a:ln w="9525">
            <a:noFill/>
            <a:miter lim="800000"/>
            <a:headEnd/>
            <a:tailEnd/>
          </a:ln>
        </p:spPr>
      </p:pic>
      <p:pic>
        <p:nvPicPr>
          <p:cNvPr id="40996" name="Picture 9" descr="stars"/>
          <p:cNvPicPr>
            <a:picLocks noChangeAspect="1" noChangeArrowheads="1" noCrop="1"/>
          </p:cNvPicPr>
          <p:nvPr/>
        </p:nvPicPr>
        <p:blipFill>
          <a:blip r:embed="rId4"/>
          <a:srcRect/>
          <a:stretch>
            <a:fillRect/>
          </a:stretch>
        </p:blipFill>
        <p:spPr bwMode="auto">
          <a:xfrm>
            <a:off x="2743200" y="5181600"/>
            <a:ext cx="495300" cy="438150"/>
          </a:xfrm>
          <a:prstGeom prst="rect">
            <a:avLst/>
          </a:prstGeom>
          <a:noFill/>
          <a:ln w="9525">
            <a:noFill/>
            <a:miter lim="800000"/>
            <a:headEnd/>
            <a:tailEnd/>
          </a:ln>
        </p:spPr>
      </p:pic>
      <p:pic>
        <p:nvPicPr>
          <p:cNvPr id="40997" name="Picture 9" descr="stars"/>
          <p:cNvPicPr>
            <a:picLocks noChangeAspect="1" noChangeArrowheads="1" noCrop="1"/>
          </p:cNvPicPr>
          <p:nvPr/>
        </p:nvPicPr>
        <p:blipFill>
          <a:blip r:embed="rId4"/>
          <a:srcRect/>
          <a:stretch>
            <a:fillRect/>
          </a:stretch>
        </p:blipFill>
        <p:spPr bwMode="auto">
          <a:xfrm>
            <a:off x="2209800" y="4648200"/>
            <a:ext cx="495300" cy="438150"/>
          </a:xfrm>
          <a:prstGeom prst="rect">
            <a:avLst/>
          </a:prstGeom>
          <a:noFill/>
          <a:ln w="9525">
            <a:noFill/>
            <a:miter lim="800000"/>
            <a:headEnd/>
            <a:tailEnd/>
          </a:ln>
        </p:spPr>
      </p:pic>
      <p:pic>
        <p:nvPicPr>
          <p:cNvPr id="40998" name="Picture 9" descr="stars"/>
          <p:cNvPicPr>
            <a:picLocks noChangeAspect="1" noChangeArrowheads="1" noCrop="1"/>
          </p:cNvPicPr>
          <p:nvPr/>
        </p:nvPicPr>
        <p:blipFill>
          <a:blip r:embed="rId4"/>
          <a:srcRect/>
          <a:stretch>
            <a:fillRect/>
          </a:stretch>
        </p:blipFill>
        <p:spPr bwMode="auto">
          <a:xfrm>
            <a:off x="762000" y="5334000"/>
            <a:ext cx="495300" cy="438150"/>
          </a:xfrm>
          <a:prstGeom prst="rect">
            <a:avLst/>
          </a:prstGeom>
          <a:noFill/>
          <a:ln w="9525">
            <a:noFill/>
            <a:miter lim="800000"/>
            <a:headEnd/>
            <a:tailEnd/>
          </a:ln>
        </p:spPr>
      </p:pic>
      <p:pic>
        <p:nvPicPr>
          <p:cNvPr id="40999" name="Picture 9" descr="stars"/>
          <p:cNvPicPr>
            <a:picLocks noChangeAspect="1" noChangeArrowheads="1" noCrop="1"/>
          </p:cNvPicPr>
          <p:nvPr/>
        </p:nvPicPr>
        <p:blipFill>
          <a:blip r:embed="rId4"/>
          <a:srcRect/>
          <a:stretch>
            <a:fillRect/>
          </a:stretch>
        </p:blipFill>
        <p:spPr bwMode="auto">
          <a:xfrm>
            <a:off x="228600" y="4267200"/>
            <a:ext cx="495300" cy="438150"/>
          </a:xfrm>
          <a:prstGeom prst="rect">
            <a:avLst/>
          </a:prstGeom>
          <a:noFill/>
          <a:ln w="9525">
            <a:noFill/>
            <a:miter lim="800000"/>
            <a:headEnd/>
            <a:tailEnd/>
          </a:ln>
        </p:spPr>
      </p:pic>
      <p:pic>
        <p:nvPicPr>
          <p:cNvPr id="41000" name="Picture 9" descr="stars"/>
          <p:cNvPicPr>
            <a:picLocks noChangeAspect="1" noChangeArrowheads="1" noCrop="1"/>
          </p:cNvPicPr>
          <p:nvPr/>
        </p:nvPicPr>
        <p:blipFill>
          <a:blip r:embed="rId4"/>
          <a:srcRect/>
          <a:stretch>
            <a:fillRect/>
          </a:stretch>
        </p:blipFill>
        <p:spPr bwMode="auto">
          <a:xfrm>
            <a:off x="7848600" y="5715000"/>
            <a:ext cx="495300" cy="438150"/>
          </a:xfrm>
          <a:prstGeom prst="rect">
            <a:avLst/>
          </a:prstGeom>
          <a:noFill/>
          <a:ln w="9525">
            <a:noFill/>
            <a:miter lim="800000"/>
            <a:headEnd/>
            <a:tailEnd/>
          </a:ln>
        </p:spPr>
      </p:pic>
      <p:pic>
        <p:nvPicPr>
          <p:cNvPr id="41001" name="Picture 9" descr="stars"/>
          <p:cNvPicPr>
            <a:picLocks noChangeAspect="1" noChangeArrowheads="1" noCrop="1"/>
          </p:cNvPicPr>
          <p:nvPr/>
        </p:nvPicPr>
        <p:blipFill>
          <a:blip r:embed="rId4"/>
          <a:srcRect/>
          <a:stretch>
            <a:fillRect/>
          </a:stretch>
        </p:blipFill>
        <p:spPr bwMode="auto">
          <a:xfrm>
            <a:off x="4038600" y="1295400"/>
            <a:ext cx="495300" cy="438150"/>
          </a:xfrm>
          <a:prstGeom prst="rect">
            <a:avLst/>
          </a:prstGeom>
          <a:noFill/>
          <a:ln w="9525">
            <a:noFill/>
            <a:miter lim="800000"/>
            <a:headEnd/>
            <a:tailEnd/>
          </a:ln>
        </p:spPr>
      </p:pic>
      <p:pic>
        <p:nvPicPr>
          <p:cNvPr id="41002" name="Picture 9" descr="stars"/>
          <p:cNvPicPr>
            <a:picLocks noChangeAspect="1" noChangeArrowheads="1" noCrop="1"/>
          </p:cNvPicPr>
          <p:nvPr/>
        </p:nvPicPr>
        <p:blipFill>
          <a:blip r:embed="rId4"/>
          <a:srcRect/>
          <a:stretch>
            <a:fillRect/>
          </a:stretch>
        </p:blipFill>
        <p:spPr bwMode="auto">
          <a:xfrm>
            <a:off x="4572000" y="609600"/>
            <a:ext cx="495300" cy="438150"/>
          </a:xfrm>
          <a:prstGeom prst="rect">
            <a:avLst/>
          </a:prstGeom>
          <a:noFill/>
          <a:ln w="9525">
            <a:noFill/>
            <a:miter lim="800000"/>
            <a:headEnd/>
            <a:tailEnd/>
          </a:ln>
        </p:spPr>
      </p:pic>
      <p:pic>
        <p:nvPicPr>
          <p:cNvPr id="41003" name="Picture 9" descr="stars"/>
          <p:cNvPicPr>
            <a:picLocks noChangeAspect="1" noChangeArrowheads="1" noCrop="1"/>
          </p:cNvPicPr>
          <p:nvPr/>
        </p:nvPicPr>
        <p:blipFill>
          <a:blip r:embed="rId4"/>
          <a:srcRect/>
          <a:stretch>
            <a:fillRect/>
          </a:stretch>
        </p:blipFill>
        <p:spPr bwMode="auto">
          <a:xfrm>
            <a:off x="4495800" y="5334000"/>
            <a:ext cx="495300" cy="438150"/>
          </a:xfrm>
          <a:prstGeom prst="rect">
            <a:avLst/>
          </a:prstGeom>
          <a:noFill/>
          <a:ln w="9525">
            <a:noFill/>
            <a:miter lim="800000"/>
            <a:headEnd/>
            <a:tailEnd/>
          </a:ln>
        </p:spPr>
      </p:pic>
      <p:pic>
        <p:nvPicPr>
          <p:cNvPr id="41004" name="Picture 9" descr="stars"/>
          <p:cNvPicPr>
            <a:picLocks noChangeAspect="1" noChangeArrowheads="1" noCrop="1"/>
          </p:cNvPicPr>
          <p:nvPr/>
        </p:nvPicPr>
        <p:blipFill>
          <a:blip r:embed="rId4"/>
          <a:srcRect/>
          <a:stretch>
            <a:fillRect/>
          </a:stretch>
        </p:blipFill>
        <p:spPr bwMode="auto">
          <a:xfrm>
            <a:off x="3352800" y="5867400"/>
            <a:ext cx="495300" cy="438150"/>
          </a:xfrm>
          <a:prstGeom prst="rect">
            <a:avLst/>
          </a:prstGeom>
          <a:noFill/>
          <a:ln w="9525">
            <a:noFill/>
            <a:miter lim="800000"/>
            <a:headEnd/>
            <a:tailEnd/>
          </a:ln>
        </p:spPr>
      </p:pic>
      <p:pic>
        <p:nvPicPr>
          <p:cNvPr id="41005" name="Picture 9" descr="stars"/>
          <p:cNvPicPr>
            <a:picLocks noChangeAspect="1" noChangeArrowheads="1" noCrop="1"/>
          </p:cNvPicPr>
          <p:nvPr/>
        </p:nvPicPr>
        <p:blipFill>
          <a:blip r:embed="rId4"/>
          <a:srcRect/>
          <a:stretch>
            <a:fillRect/>
          </a:stretch>
        </p:blipFill>
        <p:spPr bwMode="auto">
          <a:xfrm>
            <a:off x="2362200" y="6419850"/>
            <a:ext cx="495300" cy="438150"/>
          </a:xfrm>
          <a:prstGeom prst="rect">
            <a:avLst/>
          </a:prstGeom>
          <a:noFill/>
          <a:ln w="9525">
            <a:noFill/>
            <a:miter lim="800000"/>
            <a:headEnd/>
            <a:tailEnd/>
          </a:ln>
        </p:spPr>
      </p:pic>
      <p:pic>
        <p:nvPicPr>
          <p:cNvPr id="41006" name="Picture 9" descr="stars"/>
          <p:cNvPicPr>
            <a:picLocks noChangeAspect="1" noChangeArrowheads="1" noCrop="1"/>
          </p:cNvPicPr>
          <p:nvPr/>
        </p:nvPicPr>
        <p:blipFill>
          <a:blip r:embed="rId4"/>
          <a:srcRect/>
          <a:stretch>
            <a:fillRect/>
          </a:stretch>
        </p:blipFill>
        <p:spPr bwMode="auto">
          <a:xfrm>
            <a:off x="4953000" y="6019800"/>
            <a:ext cx="495300" cy="438150"/>
          </a:xfrm>
          <a:prstGeom prst="rect">
            <a:avLst/>
          </a:prstGeom>
          <a:noFill/>
          <a:ln w="9525">
            <a:noFill/>
            <a:miter lim="800000"/>
            <a:headEnd/>
            <a:tailEnd/>
          </a:ln>
        </p:spPr>
      </p:pic>
      <p:pic>
        <p:nvPicPr>
          <p:cNvPr id="41007" name="Picture 9" descr="stars"/>
          <p:cNvPicPr>
            <a:picLocks noChangeAspect="1" noChangeArrowheads="1" noCrop="1"/>
          </p:cNvPicPr>
          <p:nvPr/>
        </p:nvPicPr>
        <p:blipFill>
          <a:blip r:embed="rId4"/>
          <a:srcRect/>
          <a:stretch>
            <a:fillRect/>
          </a:stretch>
        </p:blipFill>
        <p:spPr bwMode="auto">
          <a:xfrm>
            <a:off x="6553200" y="5029200"/>
            <a:ext cx="495300" cy="438150"/>
          </a:xfrm>
          <a:prstGeom prst="rect">
            <a:avLst/>
          </a:prstGeom>
          <a:noFill/>
          <a:ln w="9525">
            <a:noFill/>
            <a:miter lim="800000"/>
            <a:headEnd/>
            <a:tailEnd/>
          </a:ln>
        </p:spPr>
      </p:pic>
      <p:pic>
        <p:nvPicPr>
          <p:cNvPr id="41008" name="Picture 9" descr="stars"/>
          <p:cNvPicPr>
            <a:picLocks noChangeAspect="1" noChangeArrowheads="1" noCrop="1"/>
          </p:cNvPicPr>
          <p:nvPr/>
        </p:nvPicPr>
        <p:blipFill>
          <a:blip r:embed="rId4"/>
          <a:srcRect/>
          <a:stretch>
            <a:fillRect/>
          </a:stretch>
        </p:blipFill>
        <p:spPr bwMode="auto">
          <a:xfrm>
            <a:off x="8648700" y="4495800"/>
            <a:ext cx="495300" cy="438150"/>
          </a:xfrm>
          <a:prstGeom prst="rect">
            <a:avLst/>
          </a:prstGeom>
          <a:noFill/>
          <a:ln w="9525">
            <a:noFill/>
            <a:miter lim="800000"/>
            <a:headEnd/>
            <a:tailEnd/>
          </a:ln>
        </p:spPr>
      </p:pic>
      <p:pic>
        <p:nvPicPr>
          <p:cNvPr id="41009" name="Picture 9" descr="stars"/>
          <p:cNvPicPr>
            <a:picLocks noChangeAspect="1" noChangeArrowheads="1" noCrop="1"/>
          </p:cNvPicPr>
          <p:nvPr/>
        </p:nvPicPr>
        <p:blipFill>
          <a:blip r:embed="rId4"/>
          <a:srcRect/>
          <a:stretch>
            <a:fillRect/>
          </a:stretch>
        </p:blipFill>
        <p:spPr bwMode="auto">
          <a:xfrm>
            <a:off x="6324600" y="3048000"/>
            <a:ext cx="495300" cy="438150"/>
          </a:xfrm>
          <a:prstGeom prst="rect">
            <a:avLst/>
          </a:prstGeom>
          <a:noFill/>
          <a:ln w="9525">
            <a:noFill/>
            <a:miter lim="800000"/>
            <a:headEnd/>
            <a:tailEnd/>
          </a:ln>
        </p:spPr>
      </p:pic>
      <p:pic>
        <p:nvPicPr>
          <p:cNvPr id="41010" name="Picture 9" descr="stars"/>
          <p:cNvPicPr>
            <a:picLocks noChangeAspect="1" noChangeArrowheads="1" noCrop="1"/>
          </p:cNvPicPr>
          <p:nvPr/>
        </p:nvPicPr>
        <p:blipFill>
          <a:blip r:embed="rId4"/>
          <a:srcRect/>
          <a:stretch>
            <a:fillRect/>
          </a:stretch>
        </p:blipFill>
        <p:spPr bwMode="auto">
          <a:xfrm>
            <a:off x="5410200" y="4572000"/>
            <a:ext cx="495300" cy="438150"/>
          </a:xfrm>
          <a:prstGeom prst="rect">
            <a:avLst/>
          </a:prstGeom>
          <a:noFill/>
          <a:ln w="9525">
            <a:noFill/>
            <a:miter lim="800000"/>
            <a:headEnd/>
            <a:tailEnd/>
          </a:ln>
        </p:spPr>
      </p:pic>
      <p:pic>
        <p:nvPicPr>
          <p:cNvPr id="41011" name="Picture 9" descr="stars"/>
          <p:cNvPicPr>
            <a:picLocks noChangeAspect="1" noChangeArrowheads="1" noCrop="1"/>
          </p:cNvPicPr>
          <p:nvPr/>
        </p:nvPicPr>
        <p:blipFill>
          <a:blip r:embed="rId4"/>
          <a:srcRect/>
          <a:stretch>
            <a:fillRect/>
          </a:stretch>
        </p:blipFill>
        <p:spPr bwMode="auto">
          <a:xfrm>
            <a:off x="3276600" y="3352800"/>
            <a:ext cx="495300" cy="438150"/>
          </a:xfrm>
          <a:prstGeom prst="rect">
            <a:avLst/>
          </a:prstGeom>
          <a:noFill/>
          <a:ln w="9525">
            <a:noFill/>
            <a:miter lim="800000"/>
            <a:headEnd/>
            <a:tailEnd/>
          </a:ln>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repeatCount="indefinite" fill="remove" grpId="0" nodeType="withEffect">
                                  <p:stCondLst>
                                    <p:cond delay="0"/>
                                  </p:stCondLst>
                                  <p:iterate type="wd">
                                    <p:tmPct val="18571"/>
                                  </p:iterate>
                                  <p:childTnLst>
                                    <p:set>
                                      <p:cBhvr>
                                        <p:cTn id="6" dur="1" fill="hold">
                                          <p:stCondLst>
                                            <p:cond delay="0"/>
                                          </p:stCondLst>
                                        </p:cTn>
                                        <p:tgtEl>
                                          <p:spTgt spid="38917"/>
                                        </p:tgtEl>
                                        <p:attrNameLst>
                                          <p:attrName>style.visibility</p:attrName>
                                        </p:attrNameLst>
                                      </p:cBhvr>
                                      <p:to>
                                        <p:strVal val="visible"/>
                                      </p:to>
                                    </p:set>
                                    <p:anim calcmode="lin" valueType="num">
                                      <p:cBhvr>
                                        <p:cTn id="7" dur="5000" fill="hold"/>
                                        <p:tgtEl>
                                          <p:spTgt spid="38917"/>
                                        </p:tgtEl>
                                        <p:attrNameLst>
                                          <p:attrName>ppt_w</p:attrName>
                                        </p:attrNameLst>
                                      </p:cBhvr>
                                      <p:tavLst>
                                        <p:tav tm="0">
                                          <p:val>
                                            <p:fltVal val="0"/>
                                          </p:val>
                                        </p:tav>
                                        <p:tav tm="100000">
                                          <p:val>
                                            <p:strVal val="#ppt_w"/>
                                          </p:val>
                                        </p:tav>
                                      </p:tavLst>
                                    </p:anim>
                                    <p:anim calcmode="lin" valueType="num">
                                      <p:cBhvr>
                                        <p:cTn id="8" dur="5000" fill="hold"/>
                                        <p:tgtEl>
                                          <p:spTgt spid="38917"/>
                                        </p:tgtEl>
                                        <p:attrNameLst>
                                          <p:attrName>ppt_h</p:attrName>
                                        </p:attrNameLst>
                                      </p:cBhvr>
                                      <p:tavLst>
                                        <p:tav tm="0">
                                          <p:val>
                                            <p:fltVal val="0"/>
                                          </p:val>
                                        </p:tav>
                                        <p:tav tm="100000">
                                          <p:val>
                                            <p:strVal val="#ppt_h"/>
                                          </p:val>
                                        </p:tav>
                                      </p:tavLst>
                                    </p:anim>
                                    <p:anim calcmode="lin" valueType="num">
                                      <p:cBhvr>
                                        <p:cTn id="9" dur="5000" fill="hold"/>
                                        <p:tgtEl>
                                          <p:spTgt spid="38917"/>
                                        </p:tgtEl>
                                        <p:attrNameLst>
                                          <p:attrName>ppt_x</p:attrName>
                                        </p:attrNameLst>
                                      </p:cBhvr>
                                      <p:tavLst>
                                        <p:tav tm="0">
                                          <p:val>
                                            <p:fltVal val="0.5"/>
                                          </p:val>
                                        </p:tav>
                                        <p:tav tm="100000">
                                          <p:val>
                                            <p:strVal val="#ppt_x"/>
                                          </p:val>
                                        </p:tav>
                                      </p:tavLst>
                                    </p:anim>
                                    <p:anim calcmode="lin" valueType="num">
                                      <p:cBhvr>
                                        <p:cTn id="10" dur="5000" fill="hold"/>
                                        <p:tgtEl>
                                          <p:spTgt spid="38917"/>
                                        </p:tgtEl>
                                        <p:attrNameLst>
                                          <p:attrName>ppt_y</p:attrName>
                                        </p:attrNameLst>
                                      </p:cBhvr>
                                      <p:tavLst>
                                        <p:tav tm="0">
                                          <p:val>
                                            <p:fltVal val="0.5"/>
                                          </p:val>
                                        </p:tav>
                                        <p:tav tm="100000">
                                          <p:val>
                                            <p:strVal val="#ppt_y"/>
                                          </p:val>
                                        </p:tav>
                                      </p:tavLst>
                                    </p:anim>
                                  </p:childTnLst>
                                </p:cTn>
                              </p:par>
                              <p:par>
                                <p:cTn id="11" presetID="8" presetClass="emph" presetSubtype="0" repeatCount="indefinite" fill="hold" nodeType="withEffect">
                                  <p:stCondLst>
                                    <p:cond delay="0"/>
                                  </p:stCondLst>
                                  <p:endCondLst>
                                    <p:cond evt="onNext" delay="0">
                                      <p:tgtEl>
                                        <p:sldTgt/>
                                      </p:tgtEl>
                                    </p:cond>
                                  </p:endCondLst>
                                  <p:childTnLst>
                                    <p:animRot by="21600000">
                                      <p:cBhvr>
                                        <p:cTn id="12" dur="20000" fill="hold"/>
                                        <p:tgtEl>
                                          <p:spTgt spid="409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q2"/>
          <p:cNvPicPr>
            <a:picLocks noChangeAspect="1" noChangeArrowheads="1"/>
          </p:cNvPicPr>
          <p:nvPr/>
        </p:nvPicPr>
        <p:blipFill>
          <a:blip r:embed="rId2">
            <a:grayscl/>
          </a:blip>
          <a:srcRect/>
          <a:stretch>
            <a:fillRect/>
          </a:stretch>
        </p:blipFill>
        <p:spPr bwMode="auto">
          <a:xfrm>
            <a:off x="0" y="0"/>
            <a:ext cx="9144000" cy="6805613"/>
          </a:xfrm>
          <a:prstGeom prst="rect">
            <a:avLst/>
          </a:prstGeom>
          <a:noFill/>
        </p:spPr>
      </p:pic>
      <p:sp>
        <p:nvSpPr>
          <p:cNvPr id="24579" name="Text Box 3"/>
          <p:cNvSpPr txBox="1">
            <a:spLocks noChangeArrowheads="1"/>
          </p:cNvSpPr>
          <p:nvPr/>
        </p:nvSpPr>
        <p:spPr bwMode="auto">
          <a:xfrm>
            <a:off x="304800" y="0"/>
            <a:ext cx="2667000" cy="762000"/>
          </a:xfrm>
          <a:prstGeom prst="rect">
            <a:avLst/>
          </a:prstGeom>
          <a:noFill/>
          <a:ln w="9525">
            <a:noFill/>
            <a:miter lim="800000"/>
            <a:headEnd/>
            <a:tailEnd/>
          </a:ln>
          <a:effectLst/>
        </p:spPr>
        <p:txBody>
          <a:bodyPr>
            <a:spAutoFit/>
          </a:bodyPr>
          <a:lstStyle/>
          <a:p>
            <a:pPr eaLnBrk="0" hangingPunct="0">
              <a:spcBef>
                <a:spcPct val="50000"/>
              </a:spcBef>
            </a:pPr>
            <a:r>
              <a:rPr lang="en-US" sz="4400" b="1">
                <a:solidFill>
                  <a:srgbClr val="0000CC"/>
                </a:solidFill>
                <a:latin typeface=".VnTime" pitchFamily="34" charset="0"/>
              </a:rPr>
              <a:t>Qu©n ta</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q4"/>
          <p:cNvPicPr>
            <a:picLocks noChangeAspect="1" noChangeArrowheads="1"/>
          </p:cNvPicPr>
          <p:nvPr/>
        </p:nvPicPr>
        <p:blipFill>
          <a:blip r:embed="rId2">
            <a:grayscl/>
          </a:blip>
          <a:srcRect/>
          <a:stretch>
            <a:fillRect/>
          </a:stretch>
        </p:blipFill>
        <p:spPr bwMode="auto">
          <a:xfrm>
            <a:off x="0" y="0"/>
            <a:ext cx="9144000" cy="7062788"/>
          </a:xfrm>
          <a:prstGeom prst="rect">
            <a:avLst/>
          </a:prstGeom>
          <a:noFill/>
        </p:spPr>
      </p:pic>
      <p:sp>
        <p:nvSpPr>
          <p:cNvPr id="25603" name="Text Box 3"/>
          <p:cNvSpPr txBox="1">
            <a:spLocks noChangeArrowheads="1"/>
          </p:cNvSpPr>
          <p:nvPr/>
        </p:nvSpPr>
        <p:spPr bwMode="auto">
          <a:xfrm>
            <a:off x="685800" y="0"/>
            <a:ext cx="3048000" cy="762000"/>
          </a:xfrm>
          <a:prstGeom prst="rect">
            <a:avLst/>
          </a:prstGeom>
          <a:noFill/>
          <a:ln w="9525">
            <a:noFill/>
            <a:miter lim="800000"/>
            <a:headEnd/>
            <a:tailEnd/>
          </a:ln>
          <a:effectLst/>
        </p:spPr>
        <p:txBody>
          <a:bodyPr>
            <a:spAutoFit/>
          </a:bodyPr>
          <a:lstStyle/>
          <a:p>
            <a:pPr eaLnBrk="0" hangingPunct="0">
              <a:spcBef>
                <a:spcPct val="50000"/>
              </a:spcBef>
            </a:pPr>
            <a:r>
              <a:rPr lang="en-US" sz="4400" b="1">
                <a:solidFill>
                  <a:srgbClr val="0000CC"/>
                </a:solidFill>
                <a:latin typeface=".VnTime" pitchFamily="34" charset="0"/>
              </a:rPr>
              <a:t>Qu©n giÆc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ox(in)">
                                      <p:cBhvr>
                                        <p:cTn id="7"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6" name="Picture 2" descr="q9"/>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26627" name="Picture 3" descr="q3"/>
          <p:cNvPicPr>
            <a:picLocks noChangeAspect="1" noChangeArrowheads="1"/>
          </p:cNvPicPr>
          <p:nvPr/>
        </p:nvPicPr>
        <p:blipFill>
          <a:blip r:embed="rId3" cstate="print">
            <a:grayscl/>
          </a:blip>
          <a:srcRect/>
          <a:stretch>
            <a:fillRect/>
          </a:stretch>
        </p:blipFill>
        <p:spPr bwMode="auto">
          <a:xfrm>
            <a:off x="4953000" y="4038600"/>
            <a:ext cx="4191000" cy="2819400"/>
          </a:xfrm>
          <a:prstGeom prst="rect">
            <a:avLst/>
          </a:prstGeom>
          <a:noFill/>
        </p:spPr>
      </p:pic>
      <p:sp>
        <p:nvSpPr>
          <p:cNvPr id="26628" name="AutoShape 4"/>
          <p:cNvSpPr>
            <a:spLocks noChangeArrowheads="1"/>
          </p:cNvSpPr>
          <p:nvPr/>
        </p:nvSpPr>
        <p:spPr bwMode="auto">
          <a:xfrm rot="3321677">
            <a:off x="6629400" y="1371600"/>
            <a:ext cx="685800" cy="990600"/>
          </a:xfrm>
          <a:prstGeom prst="downArrow">
            <a:avLst>
              <a:gd name="adj1" fmla="val 50000"/>
              <a:gd name="adj2" fmla="val 36111"/>
            </a:avLst>
          </a:prstGeom>
          <a:solidFill>
            <a:srgbClr val="FF0000"/>
          </a:solidFill>
          <a:ln w="9525">
            <a:solidFill>
              <a:srgbClr val="FF6600"/>
            </a:solidFill>
            <a:miter lim="800000"/>
            <a:headEnd/>
            <a:tailEnd/>
          </a:ln>
          <a:effectLst/>
        </p:spPr>
        <p:txBody>
          <a:bodyPr wrap="none" anchor="ctr"/>
          <a:lstStyle/>
          <a:p>
            <a:endParaRPr lang="en-US"/>
          </a:p>
        </p:txBody>
      </p:sp>
      <p:sp>
        <p:nvSpPr>
          <p:cNvPr id="26629" name="AutoShape 5"/>
          <p:cNvSpPr>
            <a:spLocks noChangeArrowheads="1"/>
          </p:cNvSpPr>
          <p:nvPr/>
        </p:nvSpPr>
        <p:spPr bwMode="auto">
          <a:xfrm rot="8545692">
            <a:off x="7467600" y="304800"/>
            <a:ext cx="1676400" cy="609600"/>
          </a:xfrm>
          <a:prstGeom prst="notchedRightArrow">
            <a:avLst>
              <a:gd name="adj1" fmla="val 50000"/>
              <a:gd name="adj2" fmla="val 68750"/>
            </a:avLst>
          </a:prstGeom>
          <a:solidFill>
            <a:srgbClr val="0000FF"/>
          </a:solidFill>
          <a:ln w="9525">
            <a:solidFill>
              <a:schemeClr val="tx1"/>
            </a:solidFill>
            <a:miter lim="800000"/>
            <a:headEnd/>
            <a:tailEnd/>
          </a:ln>
          <a:effectLst/>
        </p:spPr>
        <p:txBody>
          <a:bodyPr wrap="none" anchor="ctr"/>
          <a:lstStyle/>
          <a:p>
            <a:endParaRPr lang="en-US"/>
          </a:p>
        </p:txBody>
      </p:sp>
      <p:sp>
        <p:nvSpPr>
          <p:cNvPr id="26630" name="AutoShape 6"/>
          <p:cNvSpPr>
            <a:spLocks noChangeArrowheads="1"/>
          </p:cNvSpPr>
          <p:nvPr/>
        </p:nvSpPr>
        <p:spPr bwMode="auto">
          <a:xfrm>
            <a:off x="0" y="0"/>
            <a:ext cx="1524000" cy="609600"/>
          </a:xfrm>
          <a:prstGeom prst="notchedRightArrow">
            <a:avLst>
              <a:gd name="adj1" fmla="val 50000"/>
              <a:gd name="adj2" fmla="val 62500"/>
            </a:avLst>
          </a:prstGeom>
          <a:solidFill>
            <a:srgbClr val="0000FF"/>
          </a:solidFill>
          <a:ln w="9525">
            <a:solidFill>
              <a:schemeClr val="tx1"/>
            </a:solidFill>
            <a:miter lim="800000"/>
            <a:headEnd/>
            <a:tailEnd/>
          </a:ln>
          <a:effectLst/>
        </p:spPr>
        <p:txBody>
          <a:bodyPr wrap="none" anchor="ctr"/>
          <a:lstStyle/>
          <a:p>
            <a:endParaRPr lang="en-US"/>
          </a:p>
        </p:txBody>
      </p:sp>
      <p:sp>
        <p:nvSpPr>
          <p:cNvPr id="26631" name="AutoShape 7"/>
          <p:cNvSpPr>
            <a:spLocks noChangeArrowheads="1"/>
          </p:cNvSpPr>
          <p:nvPr/>
        </p:nvSpPr>
        <p:spPr bwMode="auto">
          <a:xfrm rot="16200000">
            <a:off x="457200" y="685800"/>
            <a:ext cx="685800" cy="990600"/>
          </a:xfrm>
          <a:prstGeom prst="downArrow">
            <a:avLst>
              <a:gd name="adj1" fmla="val 50000"/>
              <a:gd name="adj2" fmla="val 36111"/>
            </a:avLst>
          </a:prstGeom>
          <a:solidFill>
            <a:srgbClr val="FF0000"/>
          </a:solidFill>
          <a:ln w="9525">
            <a:solidFill>
              <a:srgbClr val="D35F80"/>
            </a:solidFill>
            <a:miter lim="800000"/>
            <a:headEnd/>
            <a:tailEnd/>
          </a:ln>
          <a:effectLst/>
        </p:spPr>
        <p:txBody>
          <a:bodyPr wrap="none" anchor="ctr"/>
          <a:lstStyle/>
          <a:p>
            <a:endParaRPr lang="en-US"/>
          </a:p>
        </p:txBody>
      </p:sp>
      <p:sp>
        <p:nvSpPr>
          <p:cNvPr id="26632" name="Text Box 8"/>
          <p:cNvSpPr txBox="1">
            <a:spLocks noChangeArrowheads="1"/>
          </p:cNvSpPr>
          <p:nvPr/>
        </p:nvSpPr>
        <p:spPr bwMode="auto">
          <a:xfrm>
            <a:off x="1600200" y="0"/>
            <a:ext cx="2438400" cy="641350"/>
          </a:xfrm>
          <a:prstGeom prst="rect">
            <a:avLst/>
          </a:prstGeom>
          <a:noFill/>
          <a:ln w="9525">
            <a:noFill/>
            <a:miter lim="800000"/>
            <a:headEnd/>
            <a:tailEnd/>
          </a:ln>
          <a:effectLst/>
        </p:spPr>
        <p:txBody>
          <a:bodyPr>
            <a:spAutoFit/>
          </a:bodyPr>
          <a:lstStyle/>
          <a:p>
            <a:pPr eaLnBrk="0" hangingPunct="0">
              <a:spcBef>
                <a:spcPct val="50000"/>
              </a:spcBef>
            </a:pPr>
            <a:r>
              <a:rPr lang="en-US" sz="3600">
                <a:solidFill>
                  <a:srgbClr val="F0FD8F"/>
                </a:solidFill>
                <a:latin typeface=".VnTime" pitchFamily="34" charset="0"/>
              </a:rPr>
              <a:t>Qu©n Minh</a:t>
            </a:r>
          </a:p>
        </p:txBody>
      </p:sp>
      <p:sp>
        <p:nvSpPr>
          <p:cNvPr id="26633" name="Text Box 9"/>
          <p:cNvSpPr txBox="1">
            <a:spLocks noChangeArrowheads="1"/>
          </p:cNvSpPr>
          <p:nvPr/>
        </p:nvSpPr>
        <p:spPr bwMode="auto">
          <a:xfrm>
            <a:off x="1524000" y="914400"/>
            <a:ext cx="2590800" cy="641350"/>
          </a:xfrm>
          <a:prstGeom prst="rect">
            <a:avLst/>
          </a:prstGeom>
          <a:noFill/>
          <a:ln w="9525">
            <a:noFill/>
            <a:miter lim="800000"/>
            <a:headEnd/>
            <a:tailEnd/>
          </a:ln>
          <a:effectLst/>
        </p:spPr>
        <p:txBody>
          <a:bodyPr>
            <a:spAutoFit/>
          </a:bodyPr>
          <a:lstStyle/>
          <a:p>
            <a:pPr eaLnBrk="0" hangingPunct="0">
              <a:spcBef>
                <a:spcPct val="50000"/>
              </a:spcBef>
            </a:pPr>
            <a:r>
              <a:rPr lang="en-US" sz="3600">
                <a:solidFill>
                  <a:srgbClr val="F0FD8F"/>
                </a:solidFill>
                <a:latin typeface=".VnTime" pitchFamily="34" charset="0"/>
              </a:rPr>
              <a:t>Qu©n Lª Lîi</a:t>
            </a:r>
          </a:p>
        </p:txBody>
      </p:sp>
      <p:sp>
        <p:nvSpPr>
          <p:cNvPr id="26634" name="AutoShape 10"/>
          <p:cNvSpPr>
            <a:spLocks noChangeArrowheads="1"/>
          </p:cNvSpPr>
          <p:nvPr/>
        </p:nvSpPr>
        <p:spPr bwMode="auto">
          <a:xfrm rot="-4200075">
            <a:off x="1371600" y="3810000"/>
            <a:ext cx="685800" cy="990600"/>
          </a:xfrm>
          <a:prstGeom prst="downArrow">
            <a:avLst>
              <a:gd name="adj1" fmla="val 50000"/>
              <a:gd name="adj2" fmla="val 36111"/>
            </a:avLst>
          </a:prstGeom>
          <a:solidFill>
            <a:srgbClr val="FF0000"/>
          </a:solidFill>
          <a:ln w="9525">
            <a:solidFill>
              <a:srgbClr val="D35F80"/>
            </a:solidFill>
            <a:miter lim="800000"/>
            <a:headEnd/>
            <a:tailEnd/>
          </a:ln>
          <a:effectLst/>
        </p:spPr>
        <p:txBody>
          <a:bodyPr wrap="none" anchor="ctr"/>
          <a:lstStyle/>
          <a:p>
            <a:endParaRPr lang="en-US"/>
          </a:p>
        </p:txBody>
      </p:sp>
      <p:sp>
        <p:nvSpPr>
          <p:cNvPr id="26635" name="AutoShape 11"/>
          <p:cNvSpPr>
            <a:spLocks noChangeArrowheads="1"/>
          </p:cNvSpPr>
          <p:nvPr/>
        </p:nvSpPr>
        <p:spPr bwMode="auto">
          <a:xfrm rot="-67807698">
            <a:off x="2590800" y="2667000"/>
            <a:ext cx="685800" cy="990600"/>
          </a:xfrm>
          <a:prstGeom prst="downArrow">
            <a:avLst>
              <a:gd name="adj1" fmla="val 50000"/>
              <a:gd name="adj2" fmla="val 36111"/>
            </a:avLst>
          </a:prstGeom>
          <a:solidFill>
            <a:srgbClr val="FF0000"/>
          </a:solidFill>
          <a:ln w="9525">
            <a:solidFill>
              <a:srgbClr val="D35F80"/>
            </a:solidFill>
            <a:miter lim="800000"/>
            <a:headEnd/>
            <a:tailEnd/>
          </a:ln>
          <a:effectLst/>
        </p:spPr>
        <p:txBody>
          <a:bodyPr wrap="none" anchor="ctr"/>
          <a:lstStyle/>
          <a:p>
            <a:endParaRPr lang="en-US"/>
          </a:p>
        </p:txBody>
      </p:sp>
      <p:sp>
        <p:nvSpPr>
          <p:cNvPr id="26636" name="AutoShape 12"/>
          <p:cNvSpPr>
            <a:spLocks noChangeArrowheads="1"/>
          </p:cNvSpPr>
          <p:nvPr/>
        </p:nvSpPr>
        <p:spPr bwMode="auto">
          <a:xfrm rot="6747009">
            <a:off x="5029200" y="3886200"/>
            <a:ext cx="685800" cy="990600"/>
          </a:xfrm>
          <a:prstGeom prst="downArrow">
            <a:avLst>
              <a:gd name="adj1" fmla="val 50000"/>
              <a:gd name="adj2" fmla="val 36111"/>
            </a:avLst>
          </a:prstGeom>
          <a:solidFill>
            <a:srgbClr val="FF0000"/>
          </a:solidFill>
          <a:ln w="9525">
            <a:solidFill>
              <a:srgbClr val="D35F80"/>
            </a:solidFill>
            <a:miter lim="800000"/>
            <a:headEnd/>
            <a:tailEnd/>
          </a:ln>
          <a:effectLst/>
        </p:spPr>
        <p:txBody>
          <a:bodyPr wrap="none" anchor="ctr"/>
          <a:lstStyle/>
          <a:p>
            <a:endParaRPr lang="en-US"/>
          </a:p>
        </p:txBody>
      </p:sp>
      <p:sp>
        <p:nvSpPr>
          <p:cNvPr id="26637" name="AutoShape 13"/>
          <p:cNvSpPr>
            <a:spLocks noChangeArrowheads="1"/>
          </p:cNvSpPr>
          <p:nvPr/>
        </p:nvSpPr>
        <p:spPr bwMode="auto">
          <a:xfrm rot="8542570">
            <a:off x="3733800" y="4953000"/>
            <a:ext cx="685800" cy="990600"/>
          </a:xfrm>
          <a:prstGeom prst="downArrow">
            <a:avLst>
              <a:gd name="adj1" fmla="val 50000"/>
              <a:gd name="adj2" fmla="val 36111"/>
            </a:avLst>
          </a:prstGeom>
          <a:solidFill>
            <a:srgbClr val="FF0000"/>
          </a:solidFill>
          <a:ln w="9525">
            <a:solidFill>
              <a:srgbClr val="D35F80"/>
            </a:solidFill>
            <a:miter lim="800000"/>
            <a:headEnd/>
            <a:tailEnd/>
          </a:ln>
          <a:effectLst/>
        </p:spPr>
        <p:txBody>
          <a:bodyPr wrap="none" anchor="ctr"/>
          <a:lstStyle/>
          <a:p>
            <a:endParaRPr lang="en-US"/>
          </a:p>
        </p:txBody>
      </p:sp>
      <p:sp>
        <p:nvSpPr>
          <p:cNvPr id="26638" name="AutoShape 14"/>
          <p:cNvSpPr>
            <a:spLocks noChangeArrowheads="1"/>
          </p:cNvSpPr>
          <p:nvPr/>
        </p:nvSpPr>
        <p:spPr bwMode="auto">
          <a:xfrm rot="-7296421">
            <a:off x="5715000" y="1447800"/>
            <a:ext cx="685800" cy="990600"/>
          </a:xfrm>
          <a:prstGeom prst="downArrow">
            <a:avLst>
              <a:gd name="adj1" fmla="val 50000"/>
              <a:gd name="adj2" fmla="val 36111"/>
            </a:avLst>
          </a:prstGeom>
          <a:solidFill>
            <a:srgbClr val="FF0000"/>
          </a:solidFill>
          <a:ln w="9525">
            <a:solidFill>
              <a:srgbClr val="D35F80"/>
            </a:solidFill>
            <a:miter lim="800000"/>
            <a:headEnd/>
            <a:tailEnd/>
          </a:ln>
          <a:effectLst/>
        </p:spPr>
        <p:txBody>
          <a:bodyPr wrap="none" anchor="ctr"/>
          <a:lstStyle/>
          <a:p>
            <a:endParaRPr lang="en-US"/>
          </a:p>
        </p:txBody>
      </p:sp>
      <p:sp>
        <p:nvSpPr>
          <p:cNvPr id="26639" name="AutoShape 15"/>
          <p:cNvSpPr>
            <a:spLocks noChangeArrowheads="1"/>
          </p:cNvSpPr>
          <p:nvPr/>
        </p:nvSpPr>
        <p:spPr bwMode="auto">
          <a:xfrm rot="13386356">
            <a:off x="1676400" y="5257800"/>
            <a:ext cx="685800" cy="990600"/>
          </a:xfrm>
          <a:prstGeom prst="downArrow">
            <a:avLst>
              <a:gd name="adj1" fmla="val 50000"/>
              <a:gd name="adj2" fmla="val 36111"/>
            </a:avLst>
          </a:prstGeom>
          <a:solidFill>
            <a:srgbClr val="FF0000"/>
          </a:solidFill>
          <a:ln w="9525">
            <a:solidFill>
              <a:srgbClr val="D35F80"/>
            </a:solidFill>
            <a:miter lim="800000"/>
            <a:headEnd/>
            <a:tailEnd/>
          </a:ln>
          <a:effectLst/>
        </p:spPr>
        <p:txBody>
          <a:bodyPr wrap="none" anchor="ctr"/>
          <a:lstStyle/>
          <a:p>
            <a:endParaRPr lang="en-US"/>
          </a:p>
        </p:txBody>
      </p:sp>
      <p:pic>
        <p:nvPicPr>
          <p:cNvPr id="26640" name="Picture 16" descr="q4"/>
          <p:cNvPicPr>
            <a:picLocks noChangeAspect="1" noChangeArrowheads="1"/>
          </p:cNvPicPr>
          <p:nvPr/>
        </p:nvPicPr>
        <p:blipFill>
          <a:blip r:embed="rId4" cstate="print">
            <a:grayscl/>
          </a:blip>
          <a:srcRect/>
          <a:stretch>
            <a:fillRect/>
          </a:stretch>
        </p:blipFill>
        <p:spPr bwMode="auto">
          <a:xfrm>
            <a:off x="0" y="0"/>
            <a:ext cx="4191000" cy="3178175"/>
          </a:xfrm>
          <a:prstGeom prst="rect">
            <a:avLst/>
          </a:prstGeom>
          <a:noFill/>
        </p:spPr>
      </p:pic>
      <p:sp>
        <p:nvSpPr>
          <p:cNvPr id="26641" name="AutoShape 17"/>
          <p:cNvSpPr>
            <a:spLocks noChangeArrowheads="1"/>
          </p:cNvSpPr>
          <p:nvPr/>
        </p:nvSpPr>
        <p:spPr bwMode="auto">
          <a:xfrm rot="-2123703">
            <a:off x="3886200" y="2895600"/>
            <a:ext cx="1557338" cy="609600"/>
          </a:xfrm>
          <a:prstGeom prst="notchedRightArrow">
            <a:avLst>
              <a:gd name="adj1" fmla="val 50000"/>
              <a:gd name="adj2" fmla="val 63867"/>
            </a:avLst>
          </a:prstGeom>
          <a:solidFill>
            <a:srgbClr val="0000FF"/>
          </a:solidFill>
          <a:ln w="9525">
            <a:solidFill>
              <a:schemeClr val="tx1"/>
            </a:solidFill>
            <a:miter lim="800000"/>
            <a:headEnd/>
            <a:tailEnd/>
          </a:ln>
          <a:effectLst/>
        </p:spPr>
        <p:txBody>
          <a:bodyPr wrap="none" anchor="ctr"/>
          <a:lstStyle/>
          <a:p>
            <a:endParaRPr lang="en-US"/>
          </a:p>
        </p:txBody>
      </p:sp>
      <p:pic>
        <p:nvPicPr>
          <p:cNvPr id="26642" name="Picture 18" descr="q2"/>
          <p:cNvPicPr>
            <a:picLocks noChangeAspect="1" noChangeArrowheads="1"/>
          </p:cNvPicPr>
          <p:nvPr/>
        </p:nvPicPr>
        <p:blipFill>
          <a:blip r:embed="rId5" cstate="print">
            <a:grayscl/>
          </a:blip>
          <a:srcRect/>
          <a:stretch>
            <a:fillRect/>
          </a:stretch>
        </p:blipFill>
        <p:spPr bwMode="auto">
          <a:xfrm>
            <a:off x="0" y="0"/>
            <a:ext cx="4191000" cy="3119438"/>
          </a:xfrm>
          <a:prstGeom prst="rect">
            <a:avLst/>
          </a:prstGeom>
          <a:noFill/>
        </p:spPr>
      </p:pic>
      <p:sp>
        <p:nvSpPr>
          <p:cNvPr id="26643" name="Text Box 19"/>
          <p:cNvSpPr txBox="1">
            <a:spLocks noChangeArrowheads="1"/>
          </p:cNvSpPr>
          <p:nvPr/>
        </p:nvSpPr>
        <p:spPr bwMode="auto">
          <a:xfrm>
            <a:off x="0" y="5943600"/>
            <a:ext cx="9144000" cy="762000"/>
          </a:xfrm>
          <a:prstGeom prst="rect">
            <a:avLst/>
          </a:prstGeom>
          <a:noFill/>
          <a:ln w="9525">
            <a:noFill/>
            <a:miter lim="800000"/>
            <a:headEnd/>
            <a:tailEnd/>
          </a:ln>
          <a:effectLst/>
        </p:spPr>
        <p:txBody>
          <a:bodyPr>
            <a:spAutoFit/>
          </a:bodyPr>
          <a:lstStyle/>
          <a:p>
            <a:pPr algn="ctr" eaLnBrk="0" hangingPunct="0">
              <a:spcBef>
                <a:spcPct val="50000"/>
              </a:spcBef>
            </a:pPr>
            <a:r>
              <a:rPr lang="en-US" sz="4400" b="1">
                <a:solidFill>
                  <a:srgbClr val="0000CC"/>
                </a:solidFill>
                <a:latin typeface=".VnBlack" pitchFamily="34" charset="0"/>
              </a:rPr>
              <a:t>L­îc ®å chiÕn th¾ng Chi L¨ng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6629"/>
                                        </p:tgtEl>
                                        <p:attrNameLst>
                                          <p:attrName>style.visibility</p:attrName>
                                        </p:attrNameLst>
                                      </p:cBhvr>
                                      <p:to>
                                        <p:strVal val="visible"/>
                                      </p:to>
                                    </p:set>
                                    <p:animEffect transition="in" filter="box(in)">
                                      <p:cBhvr>
                                        <p:cTn id="7" dur="500"/>
                                        <p:tgtEl>
                                          <p:spTgt spid="2662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6638"/>
                                        </p:tgtEl>
                                        <p:attrNameLst>
                                          <p:attrName>style.visibility</p:attrName>
                                        </p:attrNameLst>
                                      </p:cBhvr>
                                      <p:to>
                                        <p:strVal val="visible"/>
                                      </p:to>
                                    </p:set>
                                    <p:animEffect transition="in" filter="box(in)">
                                      <p:cBhvr>
                                        <p:cTn id="12" dur="500"/>
                                        <p:tgtEl>
                                          <p:spTgt spid="26638"/>
                                        </p:tgtEl>
                                      </p:cBhvr>
                                    </p:animEffect>
                                  </p:childTnLst>
                                </p:cTn>
                              </p:par>
                              <p:par>
                                <p:cTn id="13" presetID="4" presetClass="entr" presetSubtype="16" fill="hold" nodeType="withEffect">
                                  <p:stCondLst>
                                    <p:cond delay="0"/>
                                  </p:stCondLst>
                                  <p:childTnLst>
                                    <p:set>
                                      <p:cBhvr>
                                        <p:cTn id="14" dur="1" fill="hold">
                                          <p:stCondLst>
                                            <p:cond delay="0"/>
                                          </p:stCondLst>
                                        </p:cTn>
                                        <p:tgtEl>
                                          <p:spTgt spid="26627"/>
                                        </p:tgtEl>
                                        <p:attrNameLst>
                                          <p:attrName>style.visibility</p:attrName>
                                        </p:attrNameLst>
                                      </p:cBhvr>
                                      <p:to>
                                        <p:strVal val="visible"/>
                                      </p:to>
                                    </p:set>
                                    <p:animEffect transition="in" filter="box(in)">
                                      <p:cBhvr>
                                        <p:cTn id="15" dur="500"/>
                                        <p:tgtEl>
                                          <p:spTgt spid="26627"/>
                                        </p:tgtEl>
                                      </p:cBhvr>
                                    </p:animEffect>
                                  </p:childTnLst>
                                </p:cTn>
                              </p:par>
                            </p:childTnLst>
                          </p:cTn>
                        </p:par>
                      </p:childTnLst>
                    </p:cTn>
                  </p:par>
                  <p:par>
                    <p:cTn id="16" fill="hold">
                      <p:stCondLst>
                        <p:cond delay="indefinite"/>
                      </p:stCondLst>
                      <p:childTnLst>
                        <p:par>
                          <p:cTn id="17" fill="hold">
                            <p:stCondLst>
                              <p:cond delay="0"/>
                            </p:stCondLst>
                            <p:childTnLst>
                              <p:par>
                                <p:cTn id="18" presetID="56" presetClass="path" presetSubtype="0" accel="50000" decel="50000" fill="hold" grpId="1" nodeType="clickEffect">
                                  <p:stCondLst>
                                    <p:cond delay="0"/>
                                  </p:stCondLst>
                                  <p:childTnLst>
                                    <p:animMotion origin="layout" path="M 1.11022E-16 -3.6061E-7 L 0.12083 -0.09431 " pathEditMode="relative" rAng="0" ptsTypes="AA">
                                      <p:cBhvr>
                                        <p:cTn id="19" dur="2000" fill="hold"/>
                                        <p:tgtEl>
                                          <p:spTgt spid="26638"/>
                                        </p:tgtEl>
                                        <p:attrNameLst>
                                          <p:attrName>ppt_x</p:attrName>
                                          <p:attrName>ppt_y</p:attrName>
                                        </p:attrNameLst>
                                      </p:cBhvr>
                                      <p:rCtr x="60" y="-47"/>
                                    </p:animMotion>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2" nodeType="clickEffect">
                                  <p:stCondLst>
                                    <p:cond delay="0"/>
                                  </p:stCondLst>
                                  <p:childTnLst>
                                    <p:animEffect transition="out" filter="blinds(horizontal)">
                                      <p:cBhvr>
                                        <p:cTn id="23" dur="500"/>
                                        <p:tgtEl>
                                          <p:spTgt spid="26638"/>
                                        </p:tgtEl>
                                      </p:cBhvr>
                                    </p:animEffect>
                                    <p:set>
                                      <p:cBhvr>
                                        <p:cTn id="24" dur="1" fill="hold">
                                          <p:stCondLst>
                                            <p:cond delay="499"/>
                                          </p:stCondLst>
                                        </p:cTn>
                                        <p:tgtEl>
                                          <p:spTgt spid="2663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26628"/>
                                        </p:tgtEl>
                                        <p:attrNameLst>
                                          <p:attrName>style.visibility</p:attrName>
                                        </p:attrNameLst>
                                      </p:cBhvr>
                                      <p:to>
                                        <p:strVal val="visible"/>
                                      </p:to>
                                    </p:set>
                                    <p:animEffect transition="in" filter="box(in)">
                                      <p:cBhvr>
                                        <p:cTn id="29" dur="500"/>
                                        <p:tgtEl>
                                          <p:spTgt spid="26628"/>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0.0 -2.5104E-6 L -0.4875 0.47712 " pathEditMode="relative" rAng="0" ptsTypes="AA">
                                      <p:cBhvr>
                                        <p:cTn id="33" dur="2000" fill="hold"/>
                                        <p:tgtEl>
                                          <p:spTgt spid="26628"/>
                                        </p:tgtEl>
                                        <p:attrNameLst>
                                          <p:attrName>ppt_x</p:attrName>
                                          <p:attrName>ppt_y</p:attrName>
                                        </p:attrNameLst>
                                      </p:cBhvr>
                                      <p:rCtr x="-244" y="239"/>
                                    </p:animMotion>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grpId="1" nodeType="clickEffect">
                                  <p:stCondLst>
                                    <p:cond delay="0"/>
                                  </p:stCondLst>
                                  <p:childTnLst>
                                    <p:animMotion origin="layout" path="M -0.05 0.05547 L -0.5 0.53259 " pathEditMode="relative" rAng="0" ptsTypes="AA">
                                      <p:cBhvr>
                                        <p:cTn id="37" dur="2000" fill="hold"/>
                                        <p:tgtEl>
                                          <p:spTgt spid="26629"/>
                                        </p:tgtEl>
                                        <p:attrNameLst>
                                          <p:attrName>ppt_x</p:attrName>
                                          <p:attrName>ppt_y</p:attrName>
                                        </p:attrNameLst>
                                      </p:cBhvr>
                                      <p:rCtr x="-225" y="239"/>
                                    </p:animMotion>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2" nodeType="clickEffect">
                                  <p:stCondLst>
                                    <p:cond delay="0"/>
                                  </p:stCondLst>
                                  <p:childTnLst>
                                    <p:animEffect transition="out" filter="blinds(horizontal)">
                                      <p:cBhvr>
                                        <p:cTn id="41" dur="500"/>
                                        <p:tgtEl>
                                          <p:spTgt spid="26628"/>
                                        </p:tgtEl>
                                      </p:cBhvr>
                                    </p:animEffect>
                                    <p:set>
                                      <p:cBhvr>
                                        <p:cTn id="42" dur="1" fill="hold">
                                          <p:stCondLst>
                                            <p:cond delay="499"/>
                                          </p:stCondLst>
                                        </p:cTn>
                                        <p:tgtEl>
                                          <p:spTgt spid="26628"/>
                                        </p:tgtEl>
                                        <p:attrNameLst>
                                          <p:attrName>style.visibility</p:attrName>
                                        </p:attrNameLst>
                                      </p:cBhvr>
                                      <p:to>
                                        <p:strVal val="hidden"/>
                                      </p:to>
                                    </p:set>
                                  </p:childTnLst>
                                </p:cTn>
                              </p:par>
                              <p:par>
                                <p:cTn id="43" presetID="3" presetClass="exit" presetSubtype="10" fill="hold" nodeType="withEffect">
                                  <p:stCondLst>
                                    <p:cond delay="0"/>
                                  </p:stCondLst>
                                  <p:childTnLst>
                                    <p:animEffect transition="out" filter="blinds(horizontal)">
                                      <p:cBhvr>
                                        <p:cTn id="44" dur="500"/>
                                        <p:tgtEl>
                                          <p:spTgt spid="26627"/>
                                        </p:tgtEl>
                                      </p:cBhvr>
                                    </p:animEffect>
                                    <p:set>
                                      <p:cBhvr>
                                        <p:cTn id="45" dur="1" fill="hold">
                                          <p:stCondLst>
                                            <p:cond delay="499"/>
                                          </p:stCondLst>
                                        </p:cTn>
                                        <p:tgtEl>
                                          <p:spTgt spid="2662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nodeType="clickEffect">
                                  <p:stCondLst>
                                    <p:cond delay="0"/>
                                  </p:stCondLst>
                                  <p:childTnLst>
                                    <p:set>
                                      <p:cBhvr>
                                        <p:cTn id="49" dur="1" fill="hold">
                                          <p:stCondLst>
                                            <p:cond delay="0"/>
                                          </p:stCondLst>
                                        </p:cTn>
                                        <p:tgtEl>
                                          <p:spTgt spid="26642"/>
                                        </p:tgtEl>
                                        <p:attrNameLst>
                                          <p:attrName>style.visibility</p:attrName>
                                        </p:attrNameLst>
                                      </p:cBhvr>
                                      <p:to>
                                        <p:strVal val="visible"/>
                                      </p:to>
                                    </p:set>
                                    <p:animEffect transition="in" filter="box(in)">
                                      <p:cBhvr>
                                        <p:cTn id="50" dur="500"/>
                                        <p:tgtEl>
                                          <p:spTgt spid="26642"/>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26634"/>
                                        </p:tgtEl>
                                        <p:attrNameLst>
                                          <p:attrName>style.visibility</p:attrName>
                                        </p:attrNameLst>
                                      </p:cBhvr>
                                      <p:to>
                                        <p:strVal val="visible"/>
                                      </p:to>
                                    </p:set>
                                    <p:animEffect transition="in" filter="box(in)">
                                      <p:cBhvr>
                                        <p:cTn id="53" dur="500"/>
                                        <p:tgtEl>
                                          <p:spTgt spid="26634"/>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26635"/>
                                        </p:tgtEl>
                                        <p:attrNameLst>
                                          <p:attrName>style.visibility</p:attrName>
                                        </p:attrNameLst>
                                      </p:cBhvr>
                                      <p:to>
                                        <p:strVal val="visible"/>
                                      </p:to>
                                    </p:set>
                                    <p:animEffect transition="in" filter="box(in)">
                                      <p:cBhvr>
                                        <p:cTn id="56" dur="500"/>
                                        <p:tgtEl>
                                          <p:spTgt spid="26635"/>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26636"/>
                                        </p:tgtEl>
                                        <p:attrNameLst>
                                          <p:attrName>style.visibility</p:attrName>
                                        </p:attrNameLst>
                                      </p:cBhvr>
                                      <p:to>
                                        <p:strVal val="visible"/>
                                      </p:to>
                                    </p:set>
                                    <p:animEffect transition="in" filter="box(in)">
                                      <p:cBhvr>
                                        <p:cTn id="59" dur="500"/>
                                        <p:tgtEl>
                                          <p:spTgt spid="26636"/>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26637"/>
                                        </p:tgtEl>
                                        <p:attrNameLst>
                                          <p:attrName>style.visibility</p:attrName>
                                        </p:attrNameLst>
                                      </p:cBhvr>
                                      <p:to>
                                        <p:strVal val="visible"/>
                                      </p:to>
                                    </p:set>
                                    <p:animEffect transition="in" filter="box(in)">
                                      <p:cBhvr>
                                        <p:cTn id="62" dur="500"/>
                                        <p:tgtEl>
                                          <p:spTgt spid="26637"/>
                                        </p:tgtEl>
                                      </p:cBhvr>
                                    </p:animEffect>
                                  </p:childTnLst>
                                </p:cTn>
                              </p:par>
                              <p:par>
                                <p:cTn id="63" presetID="4" presetClass="entr" presetSubtype="16" fill="hold" grpId="0" nodeType="withEffect">
                                  <p:stCondLst>
                                    <p:cond delay="0"/>
                                  </p:stCondLst>
                                  <p:childTnLst>
                                    <p:set>
                                      <p:cBhvr>
                                        <p:cTn id="64" dur="1" fill="hold">
                                          <p:stCondLst>
                                            <p:cond delay="0"/>
                                          </p:stCondLst>
                                        </p:cTn>
                                        <p:tgtEl>
                                          <p:spTgt spid="26639"/>
                                        </p:tgtEl>
                                        <p:attrNameLst>
                                          <p:attrName>style.visibility</p:attrName>
                                        </p:attrNameLst>
                                      </p:cBhvr>
                                      <p:to>
                                        <p:strVal val="visible"/>
                                      </p:to>
                                    </p:set>
                                    <p:animEffect transition="in" filter="box(in)">
                                      <p:cBhvr>
                                        <p:cTn id="65" dur="500"/>
                                        <p:tgtEl>
                                          <p:spTgt spid="26639"/>
                                        </p:tgtEl>
                                      </p:cBhvr>
                                    </p:animEffect>
                                  </p:childTnLst>
                                </p:cTn>
                              </p:par>
                            </p:childTnLst>
                          </p:cTn>
                        </p:par>
                      </p:childTnLst>
                    </p:cTn>
                  </p:par>
                  <p:par>
                    <p:cTn id="66" fill="hold">
                      <p:stCondLst>
                        <p:cond delay="indefinite"/>
                      </p:stCondLst>
                      <p:childTnLst>
                        <p:par>
                          <p:cTn id="67" fill="hold">
                            <p:stCondLst>
                              <p:cond delay="0"/>
                            </p:stCondLst>
                            <p:childTnLst>
                              <p:par>
                                <p:cTn id="68" presetID="35" presetClass="path" presetSubtype="0" accel="50000" decel="50000" fill="hold" grpId="1" nodeType="clickEffect">
                                  <p:stCondLst>
                                    <p:cond delay="0"/>
                                  </p:stCondLst>
                                  <p:childTnLst>
                                    <p:animMotion origin="layout" path="M -3.33333E-6 5.05449E-7 L 0.05417 0.05008 " pathEditMode="relative" rAng="0" ptsTypes="AA">
                                      <p:cBhvr>
                                        <p:cTn id="69" dur="2000" fill="hold"/>
                                        <p:tgtEl>
                                          <p:spTgt spid="26635"/>
                                        </p:tgtEl>
                                        <p:attrNameLst>
                                          <p:attrName>ppt_x</p:attrName>
                                          <p:attrName>ppt_y</p:attrName>
                                        </p:attrNameLst>
                                      </p:cBhvr>
                                      <p:rCtr x="27" y="25"/>
                                    </p:animMotion>
                                  </p:childTnLst>
                                </p:cTn>
                              </p:par>
                              <p:par>
                                <p:cTn id="70" presetID="35" presetClass="path" presetSubtype="0" accel="50000" decel="50000" fill="hold" grpId="1" nodeType="withEffect">
                                  <p:stCondLst>
                                    <p:cond delay="0"/>
                                  </p:stCondLst>
                                  <p:childTnLst>
                                    <p:animMotion origin="layout" path="M 2.77556E-17 3.33874E-6 L 0.07083 0.02782 " pathEditMode="relative" rAng="0" ptsTypes="AA">
                                      <p:cBhvr>
                                        <p:cTn id="71" dur="2000" fill="hold"/>
                                        <p:tgtEl>
                                          <p:spTgt spid="26634"/>
                                        </p:tgtEl>
                                        <p:attrNameLst>
                                          <p:attrName>ppt_x</p:attrName>
                                          <p:attrName>ppt_y</p:attrName>
                                        </p:attrNameLst>
                                      </p:cBhvr>
                                      <p:rCtr x="35" y="14"/>
                                    </p:animMotion>
                                  </p:childTnLst>
                                </p:cTn>
                              </p:par>
                              <p:par>
                                <p:cTn id="72" presetID="35" presetClass="path" presetSubtype="0" accel="50000" decel="50000" fill="hold" grpId="1" nodeType="withEffect">
                                  <p:stCondLst>
                                    <p:cond delay="0"/>
                                  </p:stCondLst>
                                  <p:childTnLst>
                                    <p:animMotion origin="layout" path="M -3.33333E-6 -4.0575E-7 L 0.05417 -0.06121 " pathEditMode="relative" rAng="0" ptsTypes="AA">
                                      <p:cBhvr>
                                        <p:cTn id="73" dur="2000" fill="hold"/>
                                        <p:tgtEl>
                                          <p:spTgt spid="26639"/>
                                        </p:tgtEl>
                                        <p:attrNameLst>
                                          <p:attrName>ppt_x</p:attrName>
                                          <p:attrName>ppt_y</p:attrName>
                                        </p:attrNameLst>
                                      </p:cBhvr>
                                      <p:rCtr x="27" y="-31"/>
                                    </p:animMotion>
                                  </p:childTnLst>
                                </p:cTn>
                              </p:par>
                              <p:par>
                                <p:cTn id="74" presetID="35" presetClass="path" presetSubtype="0" accel="50000" decel="50000" fill="hold" grpId="1" nodeType="withEffect">
                                  <p:stCondLst>
                                    <p:cond delay="0"/>
                                  </p:stCondLst>
                                  <p:childTnLst>
                                    <p:animMotion origin="layout" path="M -3.33333E-6 -3.82796E-6 L -0.02916 -0.06121 " pathEditMode="relative" rAng="0" ptsTypes="AA">
                                      <p:cBhvr>
                                        <p:cTn id="75" dur="2000" fill="hold"/>
                                        <p:tgtEl>
                                          <p:spTgt spid="26637"/>
                                        </p:tgtEl>
                                        <p:attrNameLst>
                                          <p:attrName>ppt_x</p:attrName>
                                          <p:attrName>ppt_y</p:attrName>
                                        </p:attrNameLst>
                                      </p:cBhvr>
                                      <p:rCtr x="-15" y="-31"/>
                                    </p:animMotion>
                                  </p:childTnLst>
                                </p:cTn>
                              </p:par>
                              <p:par>
                                <p:cTn id="76" presetID="35" presetClass="path" presetSubtype="0" accel="50000" decel="50000" fill="hold" grpId="1" nodeType="withEffect">
                                  <p:stCondLst>
                                    <p:cond delay="0"/>
                                  </p:stCondLst>
                                  <p:childTnLst>
                                    <p:animMotion origin="layout" path="M 0.0 -2.08903E-6 L -0.06667 -0.02226 " pathEditMode="relative" rAng="0" ptsTypes="AA">
                                      <p:cBhvr>
                                        <p:cTn id="77" dur="2000" fill="hold"/>
                                        <p:tgtEl>
                                          <p:spTgt spid="26636"/>
                                        </p:tgtEl>
                                        <p:attrNameLst>
                                          <p:attrName>ppt_x</p:attrName>
                                          <p:attrName>ppt_y</p:attrName>
                                        </p:attrNameLst>
                                      </p:cBhvr>
                                      <p:rCtr x="-33" y="-11"/>
                                    </p:animMotion>
                                  </p:childTnLst>
                                </p:cTn>
                              </p:par>
                            </p:childTnLst>
                          </p:cTn>
                        </p:par>
                      </p:childTnLst>
                    </p:cTn>
                  </p:par>
                  <p:par>
                    <p:cTn id="78" fill="hold">
                      <p:stCondLst>
                        <p:cond delay="indefinite"/>
                      </p:stCondLst>
                      <p:childTnLst>
                        <p:par>
                          <p:cTn id="79" fill="hold">
                            <p:stCondLst>
                              <p:cond delay="0"/>
                            </p:stCondLst>
                            <p:childTnLst>
                              <p:par>
                                <p:cTn id="80" presetID="3" presetClass="exit" presetSubtype="10" fill="hold" nodeType="clickEffect">
                                  <p:stCondLst>
                                    <p:cond delay="0"/>
                                  </p:stCondLst>
                                  <p:childTnLst>
                                    <p:animEffect transition="out" filter="blinds(horizontal)">
                                      <p:cBhvr>
                                        <p:cTn id="81" dur="500"/>
                                        <p:tgtEl>
                                          <p:spTgt spid="26642"/>
                                        </p:tgtEl>
                                      </p:cBhvr>
                                    </p:animEffect>
                                    <p:set>
                                      <p:cBhvr>
                                        <p:cTn id="82" dur="1" fill="hold">
                                          <p:stCondLst>
                                            <p:cond delay="499"/>
                                          </p:stCondLst>
                                        </p:cTn>
                                        <p:tgtEl>
                                          <p:spTgt spid="2664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nodeType="clickEffect">
                                  <p:stCondLst>
                                    <p:cond delay="0"/>
                                  </p:stCondLst>
                                  <p:childTnLst>
                                    <p:set>
                                      <p:cBhvr>
                                        <p:cTn id="86" dur="1" fill="hold">
                                          <p:stCondLst>
                                            <p:cond delay="0"/>
                                          </p:stCondLst>
                                        </p:cTn>
                                        <p:tgtEl>
                                          <p:spTgt spid="26640"/>
                                        </p:tgtEl>
                                        <p:attrNameLst>
                                          <p:attrName>style.visibility</p:attrName>
                                        </p:attrNameLst>
                                      </p:cBhvr>
                                      <p:to>
                                        <p:strVal val="visible"/>
                                      </p:to>
                                    </p:set>
                                    <p:animEffect transition="in" filter="box(in)">
                                      <p:cBhvr>
                                        <p:cTn id="87" dur="500"/>
                                        <p:tgtEl>
                                          <p:spTgt spid="26640"/>
                                        </p:tgtEl>
                                      </p:cBhvr>
                                    </p:animEffect>
                                  </p:childTnLst>
                                </p:cTn>
                              </p:par>
                              <p:par>
                                <p:cTn id="88" presetID="4" presetClass="entr" presetSubtype="16" fill="hold" grpId="0" nodeType="withEffect">
                                  <p:stCondLst>
                                    <p:cond delay="0"/>
                                  </p:stCondLst>
                                  <p:childTnLst>
                                    <p:set>
                                      <p:cBhvr>
                                        <p:cTn id="89" dur="1" fill="hold">
                                          <p:stCondLst>
                                            <p:cond delay="0"/>
                                          </p:stCondLst>
                                        </p:cTn>
                                        <p:tgtEl>
                                          <p:spTgt spid="26641"/>
                                        </p:tgtEl>
                                        <p:attrNameLst>
                                          <p:attrName>style.visibility</p:attrName>
                                        </p:attrNameLst>
                                      </p:cBhvr>
                                      <p:to>
                                        <p:strVal val="visible"/>
                                      </p:to>
                                    </p:set>
                                    <p:animEffect transition="in" filter="box(in)">
                                      <p:cBhvr>
                                        <p:cTn id="90" dur="500"/>
                                        <p:tgtEl>
                                          <p:spTgt spid="26641"/>
                                        </p:tgtEl>
                                      </p:cBhvr>
                                    </p:animEffect>
                                  </p:childTnLst>
                                </p:cTn>
                              </p:par>
                            </p:childTnLst>
                          </p:cTn>
                        </p:par>
                      </p:childTnLst>
                    </p:cTn>
                  </p:par>
                  <p:par>
                    <p:cTn id="91" fill="hold">
                      <p:stCondLst>
                        <p:cond delay="indefinite"/>
                      </p:stCondLst>
                      <p:childTnLst>
                        <p:par>
                          <p:cTn id="92" fill="hold">
                            <p:stCondLst>
                              <p:cond delay="0"/>
                            </p:stCondLst>
                            <p:childTnLst>
                              <p:par>
                                <p:cTn id="93" presetID="3" presetClass="exit" presetSubtype="10" fill="hold" grpId="2" nodeType="clickEffect">
                                  <p:stCondLst>
                                    <p:cond delay="0"/>
                                  </p:stCondLst>
                                  <p:childTnLst>
                                    <p:animEffect transition="out" filter="blinds(horizontal)">
                                      <p:cBhvr>
                                        <p:cTn id="94" dur="500"/>
                                        <p:tgtEl>
                                          <p:spTgt spid="26629"/>
                                        </p:tgtEl>
                                      </p:cBhvr>
                                    </p:animEffect>
                                    <p:set>
                                      <p:cBhvr>
                                        <p:cTn id="95" dur="1" fill="hold">
                                          <p:stCondLst>
                                            <p:cond delay="499"/>
                                          </p:stCondLst>
                                        </p:cTn>
                                        <p:tgtEl>
                                          <p:spTgt spid="26629"/>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35" presetClass="path" presetSubtype="0" accel="50000" decel="50000" fill="hold" nodeType="clickEffect">
                                  <p:stCondLst>
                                    <p:cond delay="0"/>
                                  </p:stCondLst>
                                  <p:childTnLst>
                                    <p:animMotion origin="layout" path="M 3.33333E-6 -2.59259E-6 L 0.45 -0.43495 " pathEditMode="relative" rAng="0" ptsTypes="AA">
                                      <p:cBhvr>
                                        <p:cTn id="99" dur="2000" fill="hold"/>
                                        <p:tgtEl>
                                          <p:spTgt spid="26640"/>
                                        </p:tgtEl>
                                        <p:attrNameLst>
                                          <p:attrName>ppt_x</p:attrName>
                                          <p:attrName>ppt_y</p:attrName>
                                        </p:attrNameLst>
                                      </p:cBhvr>
                                      <p:rCtr x="225" y="-218"/>
                                    </p:animMotion>
                                  </p:childTnLst>
                                </p:cTn>
                              </p:par>
                              <p:par>
                                <p:cTn id="100" presetID="35" presetClass="path" presetSubtype="0" accel="50000" decel="50000" fill="hold" grpId="1" nodeType="withEffect">
                                  <p:stCondLst>
                                    <p:cond delay="0"/>
                                  </p:stCondLst>
                                  <p:childTnLst>
                                    <p:animMotion origin="layout" path="M 1.94444E-6 -2.59259E-6 L 0.48663 -0.46134 " pathEditMode="relative" rAng="0" ptsTypes="AA">
                                      <p:cBhvr>
                                        <p:cTn id="101" dur="2000" fill="hold"/>
                                        <p:tgtEl>
                                          <p:spTgt spid="26641"/>
                                        </p:tgtEl>
                                        <p:attrNameLst>
                                          <p:attrName>ppt_x</p:attrName>
                                          <p:attrName>ppt_y</p:attrName>
                                        </p:attrNameLst>
                                      </p:cBhvr>
                                      <p:rCtr x="243" y="-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animBg="1"/>
      <p:bldP spid="26628" grpId="1" animBg="1"/>
      <p:bldP spid="26628" grpId="2" animBg="1"/>
      <p:bldP spid="26629" grpId="0" animBg="1"/>
      <p:bldP spid="26629" grpId="1" animBg="1"/>
      <p:bldP spid="26629" grpId="2" animBg="1"/>
      <p:bldP spid="26634" grpId="0" animBg="1"/>
      <p:bldP spid="26634" grpId="1" animBg="1"/>
      <p:bldP spid="26635" grpId="0" animBg="1"/>
      <p:bldP spid="26635" grpId="1" animBg="1"/>
      <p:bldP spid="26636" grpId="0" animBg="1"/>
      <p:bldP spid="26636" grpId="1" animBg="1"/>
      <p:bldP spid="26637" grpId="0" animBg="1"/>
      <p:bldP spid="26637" grpId="1" animBg="1"/>
      <p:bldP spid="26638" grpId="0" animBg="1"/>
      <p:bldP spid="26638" grpId="1" animBg="1"/>
      <p:bldP spid="26638" grpId="2" animBg="1"/>
      <p:bldP spid="26639" grpId="0" animBg="1"/>
      <p:bldP spid="26639" grpId="1" animBg="1"/>
      <p:bldP spid="26641" grpId="0" animBg="1"/>
      <p:bldP spid="26641" grpId="1"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0" y="3352800"/>
            <a:ext cx="9144000" cy="3352800"/>
          </a:xfrm>
        </p:spPr>
        <p:txBody>
          <a:bodyPr/>
          <a:lstStyle/>
          <a:p>
            <a:pPr>
              <a:lnSpc>
                <a:spcPct val="90000"/>
              </a:lnSpc>
              <a:buFontTx/>
              <a:buNone/>
            </a:pPr>
            <a:r>
              <a:rPr lang="en-US" sz="2800">
                <a:latin typeface="Times New Roman" pitchFamily="18" charset="0"/>
              </a:rPr>
              <a:t> </a:t>
            </a:r>
            <a:r>
              <a:rPr lang="en-US" sz="4000" b="1">
                <a:solidFill>
                  <a:srgbClr val="000099"/>
                </a:solidFill>
                <a:latin typeface="Times New Roman" pitchFamily="18" charset="0"/>
              </a:rPr>
              <a:t>1- Ải Chi Lăng và bối cảnh dẫn tới trận Chi Lăng.</a:t>
            </a:r>
          </a:p>
          <a:p>
            <a:pPr>
              <a:lnSpc>
                <a:spcPct val="90000"/>
              </a:lnSpc>
              <a:buFontTx/>
              <a:buNone/>
            </a:pPr>
            <a:r>
              <a:rPr lang="en-US" sz="2800">
                <a:solidFill>
                  <a:srgbClr val="000099"/>
                </a:solidFill>
                <a:latin typeface="Times New Roman" pitchFamily="18" charset="0"/>
              </a:rPr>
              <a:t> </a:t>
            </a:r>
            <a:r>
              <a:rPr lang="en-US" sz="4000" b="1">
                <a:solidFill>
                  <a:srgbClr val="000099"/>
                </a:solidFill>
                <a:latin typeface="Times New Roman" pitchFamily="18" charset="0"/>
              </a:rPr>
              <a:t>2- Diễn biến trận Chi Lăng</a:t>
            </a:r>
          </a:p>
          <a:p>
            <a:pPr>
              <a:lnSpc>
                <a:spcPct val="90000"/>
              </a:lnSpc>
              <a:buFontTx/>
              <a:buNone/>
            </a:pPr>
            <a:r>
              <a:rPr lang="en-US" sz="3600" b="1">
                <a:solidFill>
                  <a:srgbClr val="000099"/>
                </a:solidFill>
                <a:latin typeface="Times New Roman" pitchFamily="18" charset="0"/>
              </a:rPr>
              <a:t>3-</a:t>
            </a:r>
            <a:r>
              <a:rPr lang="en-US" sz="2400"/>
              <a:t> </a:t>
            </a:r>
            <a:r>
              <a:rPr lang="en-US" sz="4000" b="1">
                <a:solidFill>
                  <a:srgbClr val="000099"/>
                </a:solidFill>
                <a:latin typeface="Times New Roman" pitchFamily="18" charset="0"/>
              </a:rPr>
              <a:t>Nguyên nhân thắng lợi và ý nghĩa của chiến thắng Chi Lăng</a:t>
            </a:r>
          </a:p>
        </p:txBody>
      </p:sp>
      <p:sp>
        <p:nvSpPr>
          <p:cNvPr id="27652" name="WordArt 4"/>
          <p:cNvSpPr>
            <a:spLocks noChangeArrowheads="1" noChangeShapeType="1" noTextEdit="1"/>
          </p:cNvSpPr>
          <p:nvPr/>
        </p:nvSpPr>
        <p:spPr bwMode="auto">
          <a:xfrm>
            <a:off x="0" y="1447800"/>
            <a:ext cx="8534400" cy="3370263"/>
          </a:xfrm>
          <a:prstGeom prst="rect">
            <a:avLst/>
          </a:prstGeom>
        </p:spPr>
        <p:txBody>
          <a:bodyPr wrap="none" fromWordArt="1">
            <a:prstTxWarp prst="textPlain">
              <a:avLst>
                <a:gd name="adj" fmla="val 50000"/>
              </a:avLst>
            </a:prstTxWarp>
          </a:bodyPr>
          <a:lstStyle/>
          <a:p>
            <a:pPr algn="ctr"/>
            <a:r>
              <a:rPr lang="vi-VN" sz="5400" kern="10">
                <a:ln w="19050">
                  <a:solidFill>
                    <a:srgbClr val="33CC33"/>
                  </a:solidFill>
                  <a:round/>
                  <a:headEnd/>
                  <a:tailEnd/>
                </a:ln>
                <a:solidFill>
                  <a:srgbClr val="FF0000"/>
                </a:solidFill>
                <a:effectLst>
                  <a:outerShdw dist="35921" dir="2700000" algn="ctr" rotWithShape="0">
                    <a:srgbClr val="990000"/>
                  </a:outerShdw>
                </a:effectLst>
                <a:latin typeface="Arial Unicode MS"/>
                <a:ea typeface="Arial Unicode MS"/>
                <a:cs typeface="Arial Unicode MS"/>
              </a:rPr>
              <a:t>  Bài 16:Chiến thắng Chi Lăng</a:t>
            </a:r>
          </a:p>
          <a:p>
            <a:pPr algn="ctr"/>
            <a:endParaRPr lang="en-US" sz="5400" kern="10">
              <a:ln w="19050">
                <a:solidFill>
                  <a:srgbClr val="33CC33"/>
                </a:solidFill>
                <a:round/>
                <a:headEnd/>
                <a:tailEnd/>
              </a:ln>
              <a:solidFill>
                <a:srgbClr val="FF0000"/>
              </a:solidFill>
              <a:effectLst>
                <a:outerShdw dist="35921" dir="2700000" algn="ctr" rotWithShape="0">
                  <a:srgbClr val="990000"/>
                </a:outerShdw>
              </a:effectLst>
              <a:latin typeface="Arial Unicode MS"/>
              <a:ea typeface="Arial Unicode MS"/>
              <a:cs typeface="Arial Unicode MS"/>
            </a:endParaRPr>
          </a:p>
        </p:txBody>
      </p:sp>
      <p:sp>
        <p:nvSpPr>
          <p:cNvPr id="27653" name="Line 5"/>
          <p:cNvSpPr>
            <a:spLocks noChangeShapeType="1"/>
          </p:cNvSpPr>
          <p:nvPr/>
        </p:nvSpPr>
        <p:spPr bwMode="auto">
          <a:xfrm>
            <a:off x="469900" y="2895600"/>
            <a:ext cx="1600200" cy="0"/>
          </a:xfrm>
          <a:prstGeom prst="line">
            <a:avLst/>
          </a:prstGeom>
          <a:noFill/>
          <a:ln w="9525">
            <a:solidFill>
              <a:schemeClr val="tx1"/>
            </a:solidFill>
            <a:round/>
            <a:headEnd/>
            <a:tailEnd/>
          </a:ln>
          <a:effectLst/>
        </p:spPr>
        <p:txBody>
          <a:bodyPr/>
          <a:lstStyle/>
          <a:p>
            <a:endParaRPr lang="en-US"/>
          </a:p>
        </p:txBody>
      </p:sp>
      <p:sp>
        <p:nvSpPr>
          <p:cNvPr id="8" name="Title 7"/>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52400" y="304800"/>
            <a:ext cx="8763000" cy="2667000"/>
          </a:xfrm>
        </p:spPr>
        <p:txBody>
          <a:bodyPr/>
          <a:lstStyle/>
          <a:p>
            <a:pPr algn="l"/>
            <a:r>
              <a:rPr lang="en-US" sz="4000"/>
              <a:t> </a:t>
            </a:r>
            <a:endParaRPr lang="en-US" sz="6000" b="1" i="1">
              <a:solidFill>
                <a:srgbClr val="000099"/>
              </a:solidFill>
              <a:latin typeface="Times New Roman" pitchFamily="18" charset="0"/>
            </a:endParaRPr>
          </a:p>
        </p:txBody>
      </p:sp>
      <p:sp>
        <p:nvSpPr>
          <p:cNvPr id="29699" name="Rectangle 3"/>
          <p:cNvSpPr>
            <a:spLocks noGrp="1" noChangeArrowheads="1"/>
          </p:cNvSpPr>
          <p:nvPr>
            <p:ph type="body" idx="1"/>
          </p:nvPr>
        </p:nvSpPr>
        <p:spPr>
          <a:xfrm>
            <a:off x="152400" y="1981200"/>
            <a:ext cx="8763000" cy="4648200"/>
          </a:xfrm>
        </p:spPr>
        <p:txBody>
          <a:bodyPr/>
          <a:lstStyle/>
          <a:p>
            <a:pPr>
              <a:buFontTx/>
              <a:buNone/>
            </a:pPr>
            <a:r>
              <a:rPr lang="en-US" sz="4400" b="1">
                <a:solidFill>
                  <a:srgbClr val="000099"/>
                </a:solidFill>
                <a:latin typeface="Times New Roman" pitchFamily="18" charset="0"/>
              </a:rPr>
              <a:t>- Quân ta giành được thắng lợi vì: </a:t>
            </a:r>
          </a:p>
          <a:p>
            <a:pPr>
              <a:buFontTx/>
              <a:buNone/>
            </a:pPr>
            <a:r>
              <a:rPr lang="en-US" sz="4400" b="1">
                <a:solidFill>
                  <a:srgbClr val="000099"/>
                </a:solidFill>
                <a:latin typeface="Times New Roman" pitchFamily="18" charset="0"/>
              </a:rPr>
              <a:t> + Quân ta rất anh dũng, mưu trí trong đánh giặc.</a:t>
            </a:r>
          </a:p>
          <a:p>
            <a:pPr>
              <a:buFontTx/>
              <a:buNone/>
            </a:pPr>
            <a:r>
              <a:rPr lang="en-US" sz="4400" b="1">
                <a:solidFill>
                  <a:srgbClr val="000099"/>
                </a:solidFill>
                <a:latin typeface="Times New Roman" pitchFamily="18" charset="0"/>
              </a:rPr>
              <a:t>+ Địa thế Chi Lăng có lợi cho ta.</a:t>
            </a:r>
          </a:p>
        </p:txBody>
      </p:sp>
      <p:sp>
        <p:nvSpPr>
          <p:cNvPr id="29700" name="Rectangle 4"/>
          <p:cNvSpPr>
            <a:spLocks noChangeArrowheads="1"/>
          </p:cNvSpPr>
          <p:nvPr/>
        </p:nvSpPr>
        <p:spPr bwMode="auto">
          <a:xfrm>
            <a:off x="-8001000" y="2057400"/>
            <a:ext cx="8001000" cy="23622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9701" name="Rectangle 5"/>
          <p:cNvSpPr>
            <a:spLocks noChangeArrowheads="1"/>
          </p:cNvSpPr>
          <p:nvPr/>
        </p:nvSpPr>
        <p:spPr bwMode="auto">
          <a:xfrm>
            <a:off x="152400" y="152400"/>
            <a:ext cx="8732838" cy="1298575"/>
          </a:xfrm>
          <a:prstGeom prst="rect">
            <a:avLst/>
          </a:prstGeom>
          <a:noFill/>
          <a:ln w="9525">
            <a:noFill/>
            <a:miter lim="800000"/>
            <a:headEnd/>
            <a:tailEnd/>
          </a:ln>
          <a:effectLst/>
        </p:spPr>
        <p:txBody>
          <a:bodyPr>
            <a:spAutoFit/>
          </a:bodyPr>
          <a:lstStyle/>
          <a:p>
            <a:pPr>
              <a:lnSpc>
                <a:spcPct val="90000"/>
              </a:lnSpc>
              <a:spcBef>
                <a:spcPct val="20000"/>
              </a:spcBef>
              <a:buFontTx/>
              <a:buChar char="-"/>
            </a:pPr>
            <a:r>
              <a:rPr lang="en-US" sz="4400" b="1" i="1">
                <a:solidFill>
                  <a:srgbClr val="FF0000"/>
                </a:solidFill>
                <a:effectLst>
                  <a:outerShdw blurRad="38100" dist="38100" dir="2700000" algn="tl">
                    <a:srgbClr val="C0C0C0"/>
                  </a:outerShdw>
                </a:effectLst>
                <a:latin typeface="Arial Unicode MS" pitchFamily="34" charset="-128"/>
              </a:rPr>
              <a:t>Theo em, vì sao quân ta giành được thắng lợi ở ải Chi Lăng ?</a:t>
            </a:r>
          </a:p>
        </p:txBody>
      </p:sp>
      <p:pic>
        <p:nvPicPr>
          <p:cNvPr id="29702" name="Picture 6" descr="WhitecornerFlower"/>
          <p:cNvPicPr>
            <a:picLocks noChangeAspect="1" noChangeArrowheads="1"/>
          </p:cNvPicPr>
          <p:nvPr/>
        </p:nvPicPr>
        <p:blipFill>
          <a:blip r:embed="rId2"/>
          <a:srcRect/>
          <a:stretch>
            <a:fillRect/>
          </a:stretch>
        </p:blipFill>
        <p:spPr bwMode="auto">
          <a:xfrm rot="-16343489">
            <a:off x="7381876" y="5111750"/>
            <a:ext cx="1758950" cy="2047875"/>
          </a:xfrm>
          <a:prstGeom prst="rect">
            <a:avLst/>
          </a:prstGeom>
          <a:noFill/>
        </p:spPr>
      </p:pic>
      <p:pic>
        <p:nvPicPr>
          <p:cNvPr id="29703" name="Picture 7" descr="WhitecornerFlower"/>
          <p:cNvPicPr>
            <a:picLocks noChangeAspect="1" noChangeArrowheads="1"/>
          </p:cNvPicPr>
          <p:nvPr/>
        </p:nvPicPr>
        <p:blipFill>
          <a:blip r:embed="rId3"/>
          <a:srcRect/>
          <a:stretch>
            <a:fillRect/>
          </a:stretch>
        </p:blipFill>
        <p:spPr bwMode="auto">
          <a:xfrm>
            <a:off x="0" y="5257800"/>
            <a:ext cx="2111375" cy="1600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9698"/>
                                        </p:tgtEl>
                                        <p:attrNameLst>
                                          <p:attrName>style.visibility</p:attrName>
                                        </p:attrNameLst>
                                      </p:cBhvr>
                                      <p:to>
                                        <p:strVal val="visible"/>
                                      </p:to>
                                    </p:set>
                                    <p:anim calcmode="lin" valueType="num">
                                      <p:cBhvr>
                                        <p:cTn id="7" dur="500" fill="hold"/>
                                        <p:tgtEl>
                                          <p:spTgt spid="29698"/>
                                        </p:tgtEl>
                                        <p:attrNameLst>
                                          <p:attrName>ppt_w</p:attrName>
                                        </p:attrNameLst>
                                      </p:cBhvr>
                                      <p:tavLst>
                                        <p:tav tm="0">
                                          <p:val>
                                            <p:fltVal val="0"/>
                                          </p:val>
                                        </p:tav>
                                        <p:tav tm="100000">
                                          <p:val>
                                            <p:strVal val="#ppt_w"/>
                                          </p:val>
                                        </p:tav>
                                      </p:tavLst>
                                    </p:anim>
                                    <p:anim calcmode="lin" valueType="num">
                                      <p:cBhvr>
                                        <p:cTn id="8" dur="500" fill="hold"/>
                                        <p:tgtEl>
                                          <p:spTgt spid="29698"/>
                                        </p:tgtEl>
                                        <p:attrNameLst>
                                          <p:attrName>ppt_h</p:attrName>
                                        </p:attrNameLst>
                                      </p:cBhvr>
                                      <p:tavLst>
                                        <p:tav tm="0">
                                          <p:val>
                                            <p:fltVal val="0"/>
                                          </p:val>
                                        </p:tav>
                                        <p:tav tm="100000">
                                          <p:val>
                                            <p:strVal val="#ppt_h"/>
                                          </p:val>
                                        </p:tav>
                                      </p:tavLst>
                                    </p:anim>
                                    <p:animEffect transition="in" filter="fade">
                                      <p:cBhvr>
                                        <p:cTn id="9" dur="500"/>
                                        <p:tgtEl>
                                          <p:spTgt spid="2969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9699">
                                            <p:txEl>
                                              <p:pRg st="0" end="0"/>
                                            </p:txEl>
                                          </p:spTgt>
                                        </p:tgtEl>
                                        <p:attrNameLst>
                                          <p:attrName>style.visibility</p:attrName>
                                        </p:attrNameLst>
                                      </p:cBhvr>
                                      <p:to>
                                        <p:strVal val="visible"/>
                                      </p:to>
                                    </p:set>
                                    <p:animEffect transition="in" filter="fade">
                                      <p:cBhvr>
                                        <p:cTn id="14" dur="1000">
                                          <p:stCondLst>
                                            <p:cond delay="0"/>
                                          </p:stCondLst>
                                        </p:cTn>
                                        <p:tgtEl>
                                          <p:spTgt spid="2969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9699">
                                            <p:txEl>
                                              <p:pRg st="1" end="1"/>
                                            </p:txEl>
                                          </p:spTgt>
                                        </p:tgtEl>
                                        <p:attrNameLst>
                                          <p:attrName>style.visibility</p:attrName>
                                        </p:attrNameLst>
                                      </p:cBhvr>
                                      <p:to>
                                        <p:strVal val="visible"/>
                                      </p:to>
                                    </p:set>
                                    <p:animEffect transition="in" filter="fade">
                                      <p:cBhvr>
                                        <p:cTn id="19" dur="1000">
                                          <p:stCondLst>
                                            <p:cond delay="0"/>
                                          </p:stCondLst>
                                        </p:cTn>
                                        <p:tgtEl>
                                          <p:spTgt spid="2969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9699">
                                            <p:txEl>
                                              <p:pRg st="2" end="2"/>
                                            </p:txEl>
                                          </p:spTgt>
                                        </p:tgtEl>
                                        <p:attrNameLst>
                                          <p:attrName>style.visibility</p:attrName>
                                        </p:attrNameLst>
                                      </p:cBhvr>
                                      <p:to>
                                        <p:strVal val="visible"/>
                                      </p:to>
                                    </p:set>
                                    <p:animEffect transition="in" filter="fade">
                                      <p:cBhvr>
                                        <p:cTn id="24" dur="1000">
                                          <p:stCondLst>
                                            <p:cond delay="0"/>
                                          </p:stCondLst>
                                        </p:cTn>
                                        <p:tgtEl>
                                          <p:spTgt spid="296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P spid="29699"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52400" y="103188"/>
            <a:ext cx="8991600" cy="1725612"/>
          </a:xfrm>
        </p:spPr>
        <p:txBody>
          <a:bodyPr/>
          <a:lstStyle/>
          <a:p>
            <a:pPr algn="l"/>
            <a:r>
              <a:rPr lang="en-US" sz="4000" b="1" i="1">
                <a:solidFill>
                  <a:srgbClr val="FF0000"/>
                </a:solidFill>
                <a:latin typeface="Times New Roman" pitchFamily="18" charset="0"/>
              </a:rPr>
              <a:t>Theo em, chiến thắng Chi Lăng có ý nghĩa như thế nào đối với lịch sử dân tộc ta?</a:t>
            </a:r>
          </a:p>
        </p:txBody>
      </p:sp>
      <p:sp>
        <p:nvSpPr>
          <p:cNvPr id="30723" name="Rectangle 3"/>
          <p:cNvSpPr>
            <a:spLocks noGrp="1" noChangeArrowheads="1"/>
          </p:cNvSpPr>
          <p:nvPr>
            <p:ph type="body" idx="1"/>
          </p:nvPr>
        </p:nvSpPr>
        <p:spPr>
          <a:xfrm>
            <a:off x="0" y="2133600"/>
            <a:ext cx="8991600" cy="4724400"/>
          </a:xfrm>
        </p:spPr>
        <p:txBody>
          <a:bodyPr/>
          <a:lstStyle/>
          <a:p>
            <a:r>
              <a:rPr lang="en-US" sz="3600" b="1">
                <a:solidFill>
                  <a:srgbClr val="000099"/>
                </a:solidFill>
                <a:latin typeface="Times New Roman" pitchFamily="18" charset="0"/>
              </a:rPr>
              <a:t>Trận Chi Lăng  chiến thắng vẻ vang, mưu đồ cứu viện cho Đông Quan của nhà Minh bị tan vỡ. Quân Minh  phải đầu hàng, rút lui về nước.</a:t>
            </a:r>
          </a:p>
          <a:p>
            <a:r>
              <a:rPr lang="en-US" sz="4000" b="1">
                <a:solidFill>
                  <a:srgbClr val="000099"/>
                </a:solidFill>
                <a:latin typeface="Times New Roman" pitchFamily="18" charset="0"/>
              </a:rPr>
              <a:t>Nước ta hoàn toàn độc lập.</a:t>
            </a:r>
          </a:p>
          <a:p>
            <a:r>
              <a:rPr lang="en-US" sz="4000" b="1">
                <a:solidFill>
                  <a:srgbClr val="000099"/>
                </a:solidFill>
                <a:latin typeface="Times New Roman" pitchFamily="18" charset="0"/>
              </a:rPr>
              <a:t>Năm 1428 Lê  Lợi lên ngôi hoàng đế    ( Lê Thái Tổ), mở đầu thời hậu Lê.</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p:cTn id="7" dur="500" fill="hold"/>
                                        <p:tgtEl>
                                          <p:spTgt spid="30722"/>
                                        </p:tgtEl>
                                        <p:attrNameLst>
                                          <p:attrName>ppt_w</p:attrName>
                                        </p:attrNameLst>
                                      </p:cBhvr>
                                      <p:tavLst>
                                        <p:tav tm="0">
                                          <p:val>
                                            <p:fltVal val="0"/>
                                          </p:val>
                                        </p:tav>
                                        <p:tav tm="100000">
                                          <p:val>
                                            <p:strVal val="#ppt_w"/>
                                          </p:val>
                                        </p:tav>
                                      </p:tavLst>
                                    </p:anim>
                                    <p:anim calcmode="lin" valueType="num">
                                      <p:cBhvr>
                                        <p:cTn id="8" dur="500" fill="hold"/>
                                        <p:tgtEl>
                                          <p:spTgt spid="30722"/>
                                        </p:tgtEl>
                                        <p:attrNameLst>
                                          <p:attrName>ppt_h</p:attrName>
                                        </p:attrNameLst>
                                      </p:cBhvr>
                                      <p:tavLst>
                                        <p:tav tm="0">
                                          <p:val>
                                            <p:fltVal val="0"/>
                                          </p:val>
                                        </p:tav>
                                        <p:tav tm="100000">
                                          <p:val>
                                            <p:strVal val="#ppt_h"/>
                                          </p:val>
                                        </p:tav>
                                      </p:tavLst>
                                    </p:anim>
                                    <p:animEffect transition="in" filter="fade">
                                      <p:cBhvr>
                                        <p:cTn id="9" dur="500"/>
                                        <p:tgtEl>
                                          <p:spTgt spid="3072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0723">
                                            <p:txEl>
                                              <p:pRg st="0" end="0"/>
                                            </p:txEl>
                                          </p:spTgt>
                                        </p:tgtEl>
                                        <p:attrNameLst>
                                          <p:attrName>style.visibility</p:attrName>
                                        </p:attrNameLst>
                                      </p:cBhvr>
                                      <p:to>
                                        <p:strVal val="visible"/>
                                      </p:to>
                                    </p:set>
                                    <p:animEffect transition="in" filter="fade">
                                      <p:cBhvr>
                                        <p:cTn id="14" dur="1000">
                                          <p:stCondLst>
                                            <p:cond delay="0"/>
                                          </p:stCondLst>
                                        </p:cTn>
                                        <p:tgtEl>
                                          <p:spTgt spid="3072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0723">
                                            <p:txEl>
                                              <p:pRg st="1" end="1"/>
                                            </p:txEl>
                                          </p:spTgt>
                                        </p:tgtEl>
                                        <p:attrNameLst>
                                          <p:attrName>style.visibility</p:attrName>
                                        </p:attrNameLst>
                                      </p:cBhvr>
                                      <p:to>
                                        <p:strVal val="visible"/>
                                      </p:to>
                                    </p:set>
                                    <p:animEffect transition="in" filter="fade">
                                      <p:cBhvr>
                                        <p:cTn id="19" dur="1000">
                                          <p:stCondLst>
                                            <p:cond delay="0"/>
                                          </p:stCondLst>
                                        </p:cTn>
                                        <p:tgtEl>
                                          <p:spTgt spid="3072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0723">
                                            <p:txEl>
                                              <p:pRg st="2" end="2"/>
                                            </p:txEl>
                                          </p:spTgt>
                                        </p:tgtEl>
                                        <p:attrNameLst>
                                          <p:attrName>style.visibility</p:attrName>
                                        </p:attrNameLst>
                                      </p:cBhvr>
                                      <p:to>
                                        <p:strVal val="visible"/>
                                      </p:to>
                                    </p:set>
                                    <p:animEffect transition="in" filter="fade">
                                      <p:cBhvr>
                                        <p:cTn id="24" dur="1000">
                                          <p:stCondLst>
                                            <p:cond delay="0"/>
                                          </p:stCondLst>
                                        </p:cTn>
                                        <p:tgtEl>
                                          <p:spTgt spid="307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P spid="30723"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103188"/>
            <a:ext cx="9144000" cy="2868612"/>
          </a:xfrm>
        </p:spPr>
        <p:txBody>
          <a:bodyPr/>
          <a:lstStyle/>
          <a:p>
            <a:pPr algn="l"/>
            <a:r>
              <a:rPr lang="en-US" sz="4000" b="1" u="sng">
                <a:solidFill>
                  <a:srgbClr val="000099"/>
                </a:solidFill>
                <a:latin typeface="Times New Roman" pitchFamily="18" charset="0"/>
              </a:rPr>
              <a:t>Ghi nhớ</a:t>
            </a:r>
            <a:r>
              <a:rPr lang="en-US" sz="4000" b="1">
                <a:solidFill>
                  <a:srgbClr val="000099"/>
                </a:solidFill>
                <a:latin typeface="Times New Roman" pitchFamily="18" charset="0"/>
              </a:rPr>
              <a:t/>
            </a:r>
            <a:br>
              <a:rPr lang="en-US" sz="4000" b="1">
                <a:solidFill>
                  <a:srgbClr val="000099"/>
                </a:solidFill>
                <a:latin typeface="Times New Roman" pitchFamily="18" charset="0"/>
              </a:rPr>
            </a:br>
            <a:r>
              <a:rPr lang="en-US" sz="4000" b="1">
                <a:solidFill>
                  <a:srgbClr val="000099"/>
                </a:solidFill>
                <a:latin typeface="Times New Roman" pitchFamily="18" charset="0"/>
              </a:rPr>
              <a:t/>
            </a:r>
            <a:br>
              <a:rPr lang="en-US" sz="4000" b="1">
                <a:solidFill>
                  <a:srgbClr val="000099"/>
                </a:solidFill>
                <a:latin typeface="Times New Roman" pitchFamily="18" charset="0"/>
              </a:rPr>
            </a:br>
            <a:r>
              <a:rPr lang="en-US" sz="4000" b="1">
                <a:solidFill>
                  <a:srgbClr val="000099"/>
                </a:solidFill>
                <a:latin typeface="Times New Roman" pitchFamily="18" charset="0"/>
              </a:rPr>
              <a:t>  Dựa vào địa hình hiểm trở của ải Chi Lăng, nghĩa quân Lam Sơn đã đánh tan quân Minh ở Chi Lăng.</a:t>
            </a:r>
            <a:endParaRPr lang="en-US" sz="4000" b="1" u="sng">
              <a:solidFill>
                <a:srgbClr val="000099"/>
              </a:solidFill>
              <a:latin typeface="Times New Roman" pitchFamily="18" charset="0"/>
            </a:endParaRPr>
          </a:p>
        </p:txBody>
      </p:sp>
      <p:sp>
        <p:nvSpPr>
          <p:cNvPr id="31747" name="Rectangle 3"/>
          <p:cNvSpPr>
            <a:spLocks noGrp="1" noChangeArrowheads="1"/>
          </p:cNvSpPr>
          <p:nvPr>
            <p:ph type="body" idx="1"/>
          </p:nvPr>
        </p:nvSpPr>
        <p:spPr>
          <a:xfrm>
            <a:off x="0" y="3200400"/>
            <a:ext cx="9144000" cy="3657600"/>
          </a:xfrm>
        </p:spPr>
        <p:txBody>
          <a:bodyPr/>
          <a:lstStyle/>
          <a:p>
            <a:pPr>
              <a:buFontTx/>
              <a:buNone/>
            </a:pPr>
            <a:r>
              <a:rPr lang="en-US"/>
              <a:t>  </a:t>
            </a:r>
            <a:r>
              <a:rPr lang="en-US" sz="4000" b="1">
                <a:solidFill>
                  <a:srgbClr val="000099"/>
                </a:solidFill>
                <a:latin typeface="Times New Roman" pitchFamily="18" charset="0"/>
              </a:rPr>
              <a:t>Thua trận ở Chi Lăng và một số trận</a:t>
            </a:r>
          </a:p>
          <a:p>
            <a:pPr>
              <a:buFontTx/>
              <a:buNone/>
            </a:pPr>
            <a:r>
              <a:rPr lang="en-US" sz="4000" b="1">
                <a:solidFill>
                  <a:srgbClr val="000099"/>
                </a:solidFill>
                <a:latin typeface="Times New Roman" pitchFamily="18" charset="0"/>
              </a:rPr>
              <a:t>khác, quân Minh xâm lược  phải đầu</a:t>
            </a:r>
          </a:p>
          <a:p>
            <a:pPr>
              <a:buFontTx/>
              <a:buNone/>
            </a:pPr>
            <a:r>
              <a:rPr lang="en-US" sz="4000" b="1">
                <a:solidFill>
                  <a:srgbClr val="000099"/>
                </a:solidFill>
                <a:latin typeface="Times New Roman" pitchFamily="18" charset="0"/>
              </a:rPr>
              <a:t>hàng, rút về nước. Lê Lợi lên ngôi hoàng</a:t>
            </a:r>
          </a:p>
          <a:p>
            <a:pPr>
              <a:buFontTx/>
              <a:buNone/>
            </a:pPr>
            <a:r>
              <a:rPr lang="en-US" sz="4000" b="1">
                <a:solidFill>
                  <a:srgbClr val="000099"/>
                </a:solidFill>
                <a:latin typeface="Times New Roman" pitchFamily="18" charset="0"/>
              </a:rPr>
              <a:t>đế (1428), mở đầu thời Hậu Lê.</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Effect transition="in" filter="fade">
                                      <p:cBhvr>
                                        <p:cTn id="9" dur="500"/>
                                        <p:tgtEl>
                                          <p:spTgt spid="3174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1747">
                                            <p:txEl>
                                              <p:pRg st="0" end="0"/>
                                            </p:txEl>
                                          </p:spTgt>
                                        </p:tgtEl>
                                        <p:attrNameLst>
                                          <p:attrName>style.visibility</p:attrName>
                                        </p:attrNameLst>
                                      </p:cBhvr>
                                      <p:to>
                                        <p:strVal val="visible"/>
                                      </p:to>
                                    </p:set>
                                    <p:animEffect transition="in" filter="fade">
                                      <p:cBhvr>
                                        <p:cTn id="14" dur="1000">
                                          <p:stCondLst>
                                            <p:cond delay="0"/>
                                          </p:stCondLst>
                                        </p:cTn>
                                        <p:tgtEl>
                                          <p:spTgt spid="3174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1747">
                                            <p:txEl>
                                              <p:pRg st="1" end="1"/>
                                            </p:txEl>
                                          </p:spTgt>
                                        </p:tgtEl>
                                        <p:attrNameLst>
                                          <p:attrName>style.visibility</p:attrName>
                                        </p:attrNameLst>
                                      </p:cBhvr>
                                      <p:to>
                                        <p:strVal val="visible"/>
                                      </p:to>
                                    </p:set>
                                    <p:animEffect transition="in" filter="fade">
                                      <p:cBhvr>
                                        <p:cTn id="19" dur="1000">
                                          <p:stCondLst>
                                            <p:cond delay="0"/>
                                          </p:stCondLst>
                                        </p:cTn>
                                        <p:tgtEl>
                                          <p:spTgt spid="3174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1747">
                                            <p:txEl>
                                              <p:pRg st="2" end="2"/>
                                            </p:txEl>
                                          </p:spTgt>
                                        </p:tgtEl>
                                        <p:attrNameLst>
                                          <p:attrName>style.visibility</p:attrName>
                                        </p:attrNameLst>
                                      </p:cBhvr>
                                      <p:to>
                                        <p:strVal val="visible"/>
                                      </p:to>
                                    </p:set>
                                    <p:animEffect transition="in" filter="fade">
                                      <p:cBhvr>
                                        <p:cTn id="24" dur="1000">
                                          <p:stCondLst>
                                            <p:cond delay="0"/>
                                          </p:stCondLst>
                                        </p:cTn>
                                        <p:tgtEl>
                                          <p:spTgt spid="3174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1747">
                                            <p:txEl>
                                              <p:pRg st="3" end="3"/>
                                            </p:txEl>
                                          </p:spTgt>
                                        </p:tgtEl>
                                        <p:attrNameLst>
                                          <p:attrName>style.visibility</p:attrName>
                                        </p:attrNameLst>
                                      </p:cBhvr>
                                      <p:to>
                                        <p:strVal val="visible"/>
                                      </p:to>
                                    </p:set>
                                    <p:animEffect transition="in" filter="fade">
                                      <p:cBhvr>
                                        <p:cTn id="29" dur="1000">
                                          <p:stCondLst>
                                            <p:cond delay="0"/>
                                          </p:stCondLst>
                                        </p:cTn>
                                        <p:tgtEl>
                                          <p:spTgt spid="317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P spid="3174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endParaRPr lang="en-US"/>
          </a:p>
        </p:txBody>
      </p:sp>
      <p:sp>
        <p:nvSpPr>
          <p:cNvPr id="33795" name="Rectangle 3"/>
          <p:cNvSpPr>
            <a:spLocks noGrp="1" noChangeArrowheads="1"/>
          </p:cNvSpPr>
          <p:nvPr>
            <p:ph type="body" idx="1"/>
          </p:nvPr>
        </p:nvSpPr>
        <p:spPr/>
        <p:txBody>
          <a:bodyPr/>
          <a:lstStyle/>
          <a:p>
            <a:endParaRPr lang="en-US"/>
          </a:p>
        </p:txBody>
      </p:sp>
      <p:pic>
        <p:nvPicPr>
          <p:cNvPr id="33796" name="Picture 4" descr="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3797" name="Rectangle 5"/>
          <p:cNvSpPr>
            <a:spLocks noChangeArrowheads="1"/>
          </p:cNvSpPr>
          <p:nvPr/>
        </p:nvSpPr>
        <p:spPr bwMode="auto">
          <a:xfrm>
            <a:off x="9067800" y="0"/>
            <a:ext cx="76200" cy="6858000"/>
          </a:xfrm>
          <a:prstGeom prst="rect">
            <a:avLst/>
          </a:prstGeom>
          <a:solidFill>
            <a:srgbClr val="FF00FF"/>
          </a:solidFill>
          <a:ln w="9525">
            <a:solidFill>
              <a:srgbClr val="FFFF00"/>
            </a:solidFill>
            <a:miter lim="800000"/>
            <a:headEnd/>
            <a:tailEnd/>
          </a:ln>
          <a:effectLst/>
        </p:spPr>
        <p:txBody>
          <a:bodyPr wrap="none" anchor="ctr"/>
          <a:lstStyle/>
          <a:p>
            <a:endParaRPr lang="en-US"/>
          </a:p>
        </p:txBody>
      </p:sp>
      <p:sp>
        <p:nvSpPr>
          <p:cNvPr id="33798" name="Rectangle 6"/>
          <p:cNvSpPr>
            <a:spLocks noChangeArrowheads="1"/>
          </p:cNvSpPr>
          <p:nvPr/>
        </p:nvSpPr>
        <p:spPr bwMode="auto">
          <a:xfrm>
            <a:off x="0" y="6705600"/>
            <a:ext cx="9144000" cy="152400"/>
          </a:xfrm>
          <a:prstGeom prst="rect">
            <a:avLst/>
          </a:prstGeom>
          <a:solidFill>
            <a:srgbClr val="FF00FF"/>
          </a:solidFill>
          <a:ln w="9525">
            <a:solidFill>
              <a:srgbClr val="FFFF00"/>
            </a:solidFill>
            <a:miter lim="800000"/>
            <a:headEnd/>
            <a:tailEnd/>
          </a:ln>
          <a:effectLst/>
        </p:spPr>
        <p:txBody>
          <a:bodyPr wrap="none" anchor="ctr"/>
          <a:lstStyle/>
          <a:p>
            <a:endParaRPr lang="en-US"/>
          </a:p>
        </p:txBody>
      </p:sp>
      <p:sp>
        <p:nvSpPr>
          <p:cNvPr id="33799" name="Rectangle 7"/>
          <p:cNvSpPr>
            <a:spLocks noChangeArrowheads="1"/>
          </p:cNvSpPr>
          <p:nvPr/>
        </p:nvSpPr>
        <p:spPr bwMode="auto">
          <a:xfrm>
            <a:off x="0" y="0"/>
            <a:ext cx="9144000" cy="152400"/>
          </a:xfrm>
          <a:prstGeom prst="rect">
            <a:avLst/>
          </a:prstGeom>
          <a:solidFill>
            <a:srgbClr val="FF00FF"/>
          </a:solidFill>
          <a:ln w="9525">
            <a:solidFill>
              <a:srgbClr val="FFFF00"/>
            </a:solidFill>
            <a:miter lim="800000"/>
            <a:headEnd/>
            <a:tailEnd/>
          </a:ln>
          <a:effectLst/>
        </p:spPr>
        <p:txBody>
          <a:bodyPr wrap="none" anchor="ctr"/>
          <a:lstStyle/>
          <a:p>
            <a:endParaRPr lang="en-US"/>
          </a:p>
        </p:txBody>
      </p:sp>
      <p:sp>
        <p:nvSpPr>
          <p:cNvPr id="33800" name="Rectangle 8"/>
          <p:cNvSpPr>
            <a:spLocks noChangeArrowheads="1"/>
          </p:cNvSpPr>
          <p:nvPr/>
        </p:nvSpPr>
        <p:spPr bwMode="auto">
          <a:xfrm>
            <a:off x="0" y="0"/>
            <a:ext cx="76200" cy="6858000"/>
          </a:xfrm>
          <a:prstGeom prst="rect">
            <a:avLst/>
          </a:prstGeom>
          <a:solidFill>
            <a:srgbClr val="FF00FF"/>
          </a:solidFill>
          <a:ln w="9525">
            <a:solidFill>
              <a:srgbClr val="FFFF00"/>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endParaRPr lang="en-US"/>
          </a:p>
        </p:txBody>
      </p:sp>
      <p:sp>
        <p:nvSpPr>
          <p:cNvPr id="34819" name="Rectangle 3"/>
          <p:cNvSpPr>
            <a:spLocks noGrp="1" noChangeArrowheads="1"/>
          </p:cNvSpPr>
          <p:nvPr>
            <p:ph type="body" idx="1"/>
          </p:nvPr>
        </p:nvSpPr>
        <p:spPr/>
        <p:txBody>
          <a:bodyPr/>
          <a:lstStyle/>
          <a:p>
            <a:endParaRPr lang="en-US"/>
          </a:p>
        </p:txBody>
      </p:sp>
      <p:pic>
        <p:nvPicPr>
          <p:cNvPr id="34820" name="Picture 4" descr="1"/>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4821" name="Rectangle 5"/>
          <p:cNvSpPr>
            <a:spLocks noChangeArrowheads="1"/>
          </p:cNvSpPr>
          <p:nvPr/>
        </p:nvSpPr>
        <p:spPr bwMode="auto">
          <a:xfrm>
            <a:off x="0" y="0"/>
            <a:ext cx="76200" cy="6858000"/>
          </a:xfrm>
          <a:prstGeom prst="rect">
            <a:avLst/>
          </a:prstGeom>
          <a:solidFill>
            <a:srgbClr val="FF00FF"/>
          </a:solidFill>
          <a:ln w="9525">
            <a:solidFill>
              <a:schemeClr val="tx1"/>
            </a:solidFill>
            <a:miter lim="800000"/>
            <a:headEnd/>
            <a:tailEnd/>
          </a:ln>
          <a:effectLst/>
        </p:spPr>
        <p:txBody>
          <a:bodyPr wrap="none" anchor="ctr"/>
          <a:lstStyle/>
          <a:p>
            <a:endParaRPr lang="en-US"/>
          </a:p>
        </p:txBody>
      </p:sp>
      <p:sp>
        <p:nvSpPr>
          <p:cNvPr id="34822" name="Rectangle 6"/>
          <p:cNvSpPr>
            <a:spLocks noChangeArrowheads="1"/>
          </p:cNvSpPr>
          <p:nvPr/>
        </p:nvSpPr>
        <p:spPr bwMode="auto">
          <a:xfrm>
            <a:off x="0" y="6781800"/>
            <a:ext cx="9144000" cy="76200"/>
          </a:xfrm>
          <a:prstGeom prst="rect">
            <a:avLst/>
          </a:prstGeom>
          <a:solidFill>
            <a:srgbClr val="FF00FF"/>
          </a:solidFill>
          <a:ln w="9525">
            <a:solidFill>
              <a:schemeClr val="tx1"/>
            </a:solidFill>
            <a:miter lim="800000"/>
            <a:headEnd/>
            <a:tailEnd/>
          </a:ln>
          <a:effectLst/>
        </p:spPr>
        <p:txBody>
          <a:bodyPr wrap="none" anchor="ctr"/>
          <a:lstStyle/>
          <a:p>
            <a:endParaRPr lang="en-US"/>
          </a:p>
        </p:txBody>
      </p:sp>
      <p:sp>
        <p:nvSpPr>
          <p:cNvPr id="34823" name="Rectangle 7"/>
          <p:cNvSpPr>
            <a:spLocks noChangeArrowheads="1"/>
          </p:cNvSpPr>
          <p:nvPr/>
        </p:nvSpPr>
        <p:spPr bwMode="auto">
          <a:xfrm>
            <a:off x="0" y="0"/>
            <a:ext cx="9144000" cy="76200"/>
          </a:xfrm>
          <a:prstGeom prst="rect">
            <a:avLst/>
          </a:prstGeom>
          <a:solidFill>
            <a:srgbClr val="FF00FF"/>
          </a:solidFill>
          <a:ln w="9525">
            <a:solidFill>
              <a:schemeClr val="tx1"/>
            </a:solidFill>
            <a:miter lim="800000"/>
            <a:headEnd/>
            <a:tailEnd/>
          </a:ln>
          <a:effectLst/>
        </p:spPr>
        <p:txBody>
          <a:bodyPr wrap="none" anchor="ctr"/>
          <a:lstStyle/>
          <a:p>
            <a:endParaRPr lang="en-US"/>
          </a:p>
        </p:txBody>
      </p:sp>
      <p:sp>
        <p:nvSpPr>
          <p:cNvPr id="34824" name="Rectangle 8"/>
          <p:cNvSpPr>
            <a:spLocks noChangeArrowheads="1"/>
          </p:cNvSpPr>
          <p:nvPr/>
        </p:nvSpPr>
        <p:spPr bwMode="auto">
          <a:xfrm>
            <a:off x="9067800" y="0"/>
            <a:ext cx="76200" cy="6858000"/>
          </a:xfrm>
          <a:prstGeom prst="rect">
            <a:avLst/>
          </a:prstGeom>
          <a:solidFill>
            <a:srgbClr val="FF00FF"/>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2"/>
          <p:cNvGrpSpPr>
            <a:grpSpLocks/>
          </p:cNvGrpSpPr>
          <p:nvPr/>
        </p:nvGrpSpPr>
        <p:grpSpPr bwMode="auto">
          <a:xfrm>
            <a:off x="0" y="1981200"/>
            <a:ext cx="8763000" cy="2895600"/>
            <a:chOff x="-223" y="144"/>
            <a:chExt cx="5839" cy="3744"/>
          </a:xfrm>
        </p:grpSpPr>
        <p:grpSp>
          <p:nvGrpSpPr>
            <p:cNvPr id="44035" name="Group 3"/>
            <p:cNvGrpSpPr>
              <a:grpSpLocks/>
            </p:cNvGrpSpPr>
            <p:nvPr/>
          </p:nvGrpSpPr>
          <p:grpSpPr bwMode="auto">
            <a:xfrm>
              <a:off x="240" y="144"/>
              <a:ext cx="5376" cy="3744"/>
              <a:chOff x="240" y="288"/>
              <a:chExt cx="5376" cy="3744"/>
            </a:xfrm>
          </p:grpSpPr>
          <p:grpSp>
            <p:nvGrpSpPr>
              <p:cNvPr id="44036" name="Group 4"/>
              <p:cNvGrpSpPr>
                <a:grpSpLocks/>
              </p:cNvGrpSpPr>
              <p:nvPr/>
            </p:nvGrpSpPr>
            <p:grpSpPr bwMode="auto">
              <a:xfrm>
                <a:off x="240" y="288"/>
                <a:ext cx="5376" cy="3744"/>
                <a:chOff x="192" y="576"/>
                <a:chExt cx="5376" cy="3744"/>
              </a:xfrm>
            </p:grpSpPr>
            <p:sp>
              <p:nvSpPr>
                <p:cNvPr id="44037" name="AutoShape 5"/>
                <p:cNvSpPr>
                  <a:spLocks noChangeArrowheads="1"/>
                </p:cNvSpPr>
                <p:nvPr/>
              </p:nvSpPr>
              <p:spPr bwMode="auto">
                <a:xfrm>
                  <a:off x="428" y="722"/>
                  <a:ext cx="4873" cy="3398"/>
                </a:xfrm>
                <a:prstGeom prst="flowChartPunchedTape">
                  <a:avLst/>
                </a:prstGeom>
                <a:gradFill rotWithShape="1">
                  <a:gsLst>
                    <a:gs pos="0">
                      <a:srgbClr val="CC3300"/>
                    </a:gs>
                    <a:gs pos="100000">
                      <a:schemeClr val="bg1"/>
                    </a:gs>
                  </a:gsLst>
                  <a:lin ang="0" scaled="1"/>
                </a:gradFill>
                <a:ln w="57150">
                  <a:solidFill>
                    <a:schemeClr val="tx1"/>
                  </a:solidFill>
                  <a:miter lim="800000"/>
                  <a:headEnd/>
                  <a:tailEnd/>
                </a:ln>
                <a:effectLst/>
              </p:spPr>
              <p:txBody>
                <a:bodyPr wrap="none" anchor="ctr"/>
                <a:lstStyle/>
                <a:p>
                  <a:pPr algn="ctr"/>
                  <a:endParaRPr lang="en-US">
                    <a:solidFill>
                      <a:srgbClr val="009900"/>
                    </a:solidFill>
                    <a:latin typeface=".VnTime" pitchFamily="34" charset="0"/>
                    <a:cs typeface="Arial" charset="0"/>
                  </a:endParaRPr>
                </a:p>
              </p:txBody>
            </p:sp>
            <p:sp>
              <p:nvSpPr>
                <p:cNvPr id="44038" name="AutoShape 6" descr="J0309705"/>
                <p:cNvSpPr>
                  <a:spLocks noChangeArrowheads="1"/>
                </p:cNvSpPr>
                <p:nvPr/>
              </p:nvSpPr>
              <p:spPr bwMode="auto">
                <a:xfrm>
                  <a:off x="228" y="622"/>
                  <a:ext cx="200" cy="3498"/>
                </a:xfrm>
                <a:prstGeom prst="flowChartTerminator">
                  <a:avLst/>
                </a:prstGeom>
                <a:blipFill dpi="0" rotWithShape="1">
                  <a:blip r:embed="rId4"/>
                  <a:srcRect/>
                  <a:stretch>
                    <a:fillRect/>
                  </a:stretch>
                </a:blipFill>
                <a:ln w="9525">
                  <a:solidFill>
                    <a:schemeClr val="tx1"/>
                  </a:solidFill>
                  <a:miter lim="800000"/>
                  <a:headEnd/>
                  <a:tailEnd/>
                </a:ln>
                <a:effectLst/>
              </p:spPr>
              <p:txBody>
                <a:bodyPr wrap="none" anchor="ctr"/>
                <a:lstStyle/>
                <a:p>
                  <a:pPr algn="ctr"/>
                  <a:endParaRPr lang="en-US">
                    <a:latin typeface=".VnTime" pitchFamily="34" charset="0"/>
                    <a:cs typeface="Arial" charset="0"/>
                  </a:endParaRPr>
                </a:p>
              </p:txBody>
            </p:sp>
            <p:sp>
              <p:nvSpPr>
                <p:cNvPr id="44039" name="AutoShape 7" descr="J0309705"/>
                <p:cNvSpPr>
                  <a:spLocks noChangeArrowheads="1"/>
                </p:cNvSpPr>
                <p:nvPr/>
              </p:nvSpPr>
              <p:spPr bwMode="auto">
                <a:xfrm>
                  <a:off x="5301" y="722"/>
                  <a:ext cx="200" cy="3498"/>
                </a:xfrm>
                <a:prstGeom prst="flowChartTerminator">
                  <a:avLst/>
                </a:prstGeom>
                <a:blipFill dpi="0" rotWithShape="1">
                  <a:blip r:embed="rId4"/>
                  <a:srcRect/>
                  <a:stretch>
                    <a:fillRect/>
                  </a:stretch>
                </a:blipFill>
                <a:ln w="9525">
                  <a:solidFill>
                    <a:schemeClr val="tx1"/>
                  </a:solidFill>
                  <a:miter lim="800000"/>
                  <a:headEnd/>
                  <a:tailEnd/>
                </a:ln>
                <a:effectLst/>
              </p:spPr>
              <p:txBody>
                <a:bodyPr wrap="none" anchor="ctr"/>
                <a:lstStyle/>
                <a:p>
                  <a:pPr algn="ctr"/>
                  <a:endParaRPr lang="en-US">
                    <a:latin typeface=".VnTime" pitchFamily="34" charset="0"/>
                    <a:cs typeface="Arial" charset="0"/>
                  </a:endParaRPr>
                </a:p>
              </p:txBody>
            </p:sp>
            <p:sp>
              <p:nvSpPr>
                <p:cNvPr id="44040" name="AutoShape 8" descr="J0309705"/>
                <p:cNvSpPr>
                  <a:spLocks noChangeArrowheads="1"/>
                </p:cNvSpPr>
                <p:nvPr/>
              </p:nvSpPr>
              <p:spPr bwMode="auto">
                <a:xfrm>
                  <a:off x="192" y="603"/>
                  <a:ext cx="267" cy="400"/>
                </a:xfrm>
                <a:prstGeom prst="flowChartConnector">
                  <a:avLst/>
                </a:prstGeom>
                <a:blipFill dpi="0" rotWithShape="1">
                  <a:blip r:embed="rId5" cstate="print"/>
                  <a:srcRect/>
                  <a:stretch>
                    <a:fillRect/>
                  </a:stretch>
                </a:blipFill>
                <a:ln w="9525">
                  <a:noFill/>
                  <a:round/>
                  <a:headEnd/>
                  <a:tailEnd/>
                </a:ln>
                <a:effectLst/>
              </p:spPr>
              <p:txBody>
                <a:bodyPr wrap="none" anchor="ctr"/>
                <a:lstStyle/>
                <a:p>
                  <a:endParaRPr lang="en-US"/>
                </a:p>
              </p:txBody>
            </p:sp>
            <p:sp>
              <p:nvSpPr>
                <p:cNvPr id="44041" name="AutoShape 9" descr="J0309705"/>
                <p:cNvSpPr>
                  <a:spLocks noChangeArrowheads="1"/>
                </p:cNvSpPr>
                <p:nvPr/>
              </p:nvSpPr>
              <p:spPr bwMode="auto">
                <a:xfrm>
                  <a:off x="5301" y="576"/>
                  <a:ext cx="267" cy="400"/>
                </a:xfrm>
                <a:prstGeom prst="flowChartConnector">
                  <a:avLst/>
                </a:prstGeom>
                <a:blipFill dpi="0" rotWithShape="1">
                  <a:blip r:embed="rId5" cstate="print"/>
                  <a:srcRect/>
                  <a:stretch>
                    <a:fillRect/>
                  </a:stretch>
                </a:blipFill>
                <a:ln w="9525">
                  <a:noFill/>
                  <a:round/>
                  <a:headEnd/>
                  <a:tailEnd/>
                </a:ln>
                <a:effectLst/>
              </p:spPr>
              <p:txBody>
                <a:bodyPr wrap="none" anchor="ctr"/>
                <a:lstStyle/>
                <a:p>
                  <a:endParaRPr lang="en-US"/>
                </a:p>
              </p:txBody>
            </p:sp>
            <p:sp>
              <p:nvSpPr>
                <p:cNvPr id="44042" name="AutoShape 10" descr="J0309705"/>
                <p:cNvSpPr>
                  <a:spLocks noChangeArrowheads="1"/>
                </p:cNvSpPr>
                <p:nvPr/>
              </p:nvSpPr>
              <p:spPr bwMode="auto">
                <a:xfrm>
                  <a:off x="228" y="3920"/>
                  <a:ext cx="267" cy="400"/>
                </a:xfrm>
                <a:prstGeom prst="flowChartConnector">
                  <a:avLst/>
                </a:prstGeom>
                <a:blipFill dpi="0" rotWithShape="1">
                  <a:blip r:embed="rId5" cstate="print"/>
                  <a:srcRect/>
                  <a:stretch>
                    <a:fillRect/>
                  </a:stretch>
                </a:blipFill>
                <a:ln w="9525">
                  <a:noFill/>
                  <a:round/>
                  <a:headEnd/>
                  <a:tailEnd/>
                </a:ln>
                <a:effectLst/>
              </p:spPr>
              <p:txBody>
                <a:bodyPr wrap="none" anchor="ctr"/>
                <a:lstStyle/>
                <a:p>
                  <a:endParaRPr lang="en-US"/>
                </a:p>
              </p:txBody>
            </p:sp>
            <p:sp>
              <p:nvSpPr>
                <p:cNvPr id="44043" name="AutoShape 11" descr="J0309705"/>
                <p:cNvSpPr>
                  <a:spLocks noChangeArrowheads="1"/>
                </p:cNvSpPr>
                <p:nvPr/>
              </p:nvSpPr>
              <p:spPr bwMode="auto">
                <a:xfrm>
                  <a:off x="5270" y="3839"/>
                  <a:ext cx="267" cy="400"/>
                </a:xfrm>
                <a:prstGeom prst="flowChartConnector">
                  <a:avLst/>
                </a:prstGeom>
                <a:blipFill dpi="0" rotWithShape="1">
                  <a:blip r:embed="rId5" cstate="print"/>
                  <a:srcRect/>
                  <a:stretch>
                    <a:fillRect/>
                  </a:stretch>
                </a:blipFill>
                <a:ln w="9525">
                  <a:noFill/>
                  <a:round/>
                  <a:headEnd/>
                  <a:tailEnd/>
                </a:ln>
                <a:effectLst/>
              </p:spPr>
              <p:txBody>
                <a:bodyPr wrap="none" anchor="ctr"/>
                <a:lstStyle/>
                <a:p>
                  <a:endParaRPr lang="en-US"/>
                </a:p>
              </p:txBody>
            </p:sp>
          </p:grpSp>
          <p:pic>
            <p:nvPicPr>
              <p:cNvPr id="44044" name="Picture 12" descr="PH02738U"/>
              <p:cNvPicPr>
                <a:picLocks noChangeAspect="1" noChangeArrowheads="1"/>
              </p:cNvPicPr>
              <p:nvPr/>
            </p:nvPicPr>
            <p:blipFill>
              <a:blip r:embed="rId6"/>
              <a:srcRect/>
              <a:stretch>
                <a:fillRect/>
              </a:stretch>
            </p:blipFill>
            <p:spPr bwMode="auto">
              <a:xfrm>
                <a:off x="4704" y="1872"/>
                <a:ext cx="528" cy="1248"/>
              </a:xfrm>
              <a:prstGeom prst="rect">
                <a:avLst/>
              </a:prstGeom>
              <a:noFill/>
            </p:spPr>
          </p:pic>
        </p:grpSp>
        <p:grpSp>
          <p:nvGrpSpPr>
            <p:cNvPr id="44045" name="Group 13"/>
            <p:cNvGrpSpPr>
              <a:grpSpLocks/>
            </p:cNvGrpSpPr>
            <p:nvPr/>
          </p:nvGrpSpPr>
          <p:grpSpPr bwMode="auto">
            <a:xfrm rot="-666890">
              <a:off x="-223" y="192"/>
              <a:ext cx="1135" cy="940"/>
              <a:chOff x="1457" y="2064"/>
              <a:chExt cx="1135" cy="940"/>
            </a:xfrm>
          </p:grpSpPr>
          <p:pic>
            <p:nvPicPr>
              <p:cNvPr id="44046" name="Picture 14" descr="SO00382_"/>
              <p:cNvPicPr>
                <a:picLocks noChangeAspect="1" noChangeArrowheads="1"/>
              </p:cNvPicPr>
              <p:nvPr/>
            </p:nvPicPr>
            <p:blipFill>
              <a:blip r:embed="rId7"/>
              <a:srcRect/>
              <a:stretch>
                <a:fillRect/>
              </a:stretch>
            </p:blipFill>
            <p:spPr bwMode="auto">
              <a:xfrm>
                <a:off x="1457" y="2064"/>
                <a:ext cx="1135" cy="940"/>
              </a:xfrm>
              <a:prstGeom prst="rect">
                <a:avLst/>
              </a:prstGeom>
              <a:noFill/>
            </p:spPr>
          </p:pic>
          <p:sp>
            <p:nvSpPr>
              <p:cNvPr id="44047" name="Oval 15"/>
              <p:cNvSpPr>
                <a:spLocks noChangeArrowheads="1"/>
              </p:cNvSpPr>
              <p:nvPr/>
            </p:nvSpPr>
            <p:spPr bwMode="auto">
              <a:xfrm>
                <a:off x="2040" y="2328"/>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sp>
        <p:nvSpPr>
          <p:cNvPr id="44048" name="Rectangle 16"/>
          <p:cNvSpPr>
            <a:spLocks noChangeArrowheads="1"/>
          </p:cNvSpPr>
          <p:nvPr/>
        </p:nvSpPr>
        <p:spPr bwMode="auto">
          <a:xfrm>
            <a:off x="6096000" y="2209800"/>
            <a:ext cx="1371600" cy="519113"/>
          </a:xfrm>
          <a:prstGeom prst="rect">
            <a:avLst/>
          </a:prstGeom>
          <a:noFill/>
          <a:ln w="9525">
            <a:noFill/>
            <a:miter lim="800000"/>
            <a:headEnd/>
            <a:tailEnd/>
          </a:ln>
          <a:effectLst/>
        </p:spPr>
        <p:txBody>
          <a:bodyPr>
            <a:spAutoFit/>
          </a:bodyPr>
          <a:lstStyle/>
          <a:p>
            <a:pPr eaLnBrk="0" hangingPunct="0"/>
            <a:r>
              <a:rPr lang="en-US" sz="2800" b="1">
                <a:solidFill>
                  <a:srgbClr val="0000FF"/>
                </a:solidFill>
                <a:effectLst>
                  <a:outerShdw blurRad="38100" dist="38100" dir="2700000" algn="tl">
                    <a:srgbClr val="C0C0C0"/>
                  </a:outerShdw>
                </a:effectLst>
                <a:latin typeface="Times New Roman" pitchFamily="18" charset="0"/>
                <a:cs typeface="Arial" charset="0"/>
              </a:rPr>
              <a:t>Câu 1:</a:t>
            </a:r>
          </a:p>
        </p:txBody>
      </p:sp>
      <p:pic>
        <p:nvPicPr>
          <p:cNvPr id="44049" name="Picture 17" descr="AG00040_"/>
          <p:cNvPicPr>
            <a:picLocks noChangeAspect="1" noChangeArrowheads="1" noCrop="1"/>
          </p:cNvPicPr>
          <p:nvPr/>
        </p:nvPicPr>
        <p:blipFill>
          <a:blip r:embed="rId8"/>
          <a:srcRect/>
          <a:stretch>
            <a:fillRect/>
          </a:stretch>
        </p:blipFill>
        <p:spPr bwMode="auto">
          <a:xfrm rot="866610">
            <a:off x="5786438" y="5846763"/>
            <a:ext cx="842962" cy="935037"/>
          </a:xfrm>
          <a:prstGeom prst="rect">
            <a:avLst/>
          </a:prstGeom>
          <a:noFill/>
        </p:spPr>
      </p:pic>
      <p:sp>
        <p:nvSpPr>
          <p:cNvPr id="44050" name="Oval 18"/>
          <p:cNvSpPr>
            <a:spLocks noChangeArrowheads="1"/>
          </p:cNvSpPr>
          <p:nvPr/>
        </p:nvSpPr>
        <p:spPr bwMode="auto">
          <a:xfrm>
            <a:off x="7162800" y="5105400"/>
            <a:ext cx="1524000" cy="1752600"/>
          </a:xfrm>
          <a:prstGeom prst="ellipse">
            <a:avLst/>
          </a:prstGeom>
          <a:solidFill>
            <a:schemeClr val="bg1"/>
          </a:solidFill>
          <a:ln w="76200" cmpd="tri">
            <a:solidFill>
              <a:schemeClr val="tx1"/>
            </a:solidFill>
            <a:round/>
            <a:headEnd/>
            <a:tailEnd/>
          </a:ln>
          <a:effectLst/>
        </p:spPr>
        <p:txBody>
          <a:bodyPr wrap="none" anchor="ctr"/>
          <a:lstStyle/>
          <a:p>
            <a:pPr algn="ctr"/>
            <a:endParaRPr lang="en-US" sz="9600">
              <a:solidFill>
                <a:srgbClr val="FF3300"/>
              </a:solidFill>
              <a:latin typeface=".VnBodoniH" pitchFamily="34" charset="0"/>
              <a:cs typeface="Arial" charset="0"/>
            </a:endParaRPr>
          </a:p>
        </p:txBody>
      </p:sp>
      <p:sp>
        <p:nvSpPr>
          <p:cNvPr id="44051" name="WordArt 19"/>
          <p:cNvSpPr>
            <a:spLocks noChangeArrowheads="1" noChangeShapeType="1" noTextEdit="1"/>
          </p:cNvSpPr>
          <p:nvPr/>
        </p:nvSpPr>
        <p:spPr bwMode="auto">
          <a:xfrm>
            <a:off x="7696200" y="55626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1</a:t>
            </a:r>
          </a:p>
        </p:txBody>
      </p:sp>
      <p:sp>
        <p:nvSpPr>
          <p:cNvPr id="44052" name="WordArt 20"/>
          <p:cNvSpPr>
            <a:spLocks noChangeArrowheads="1" noChangeShapeType="1" noTextEdit="1"/>
          </p:cNvSpPr>
          <p:nvPr/>
        </p:nvSpPr>
        <p:spPr bwMode="auto">
          <a:xfrm>
            <a:off x="7696200" y="55626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2</a:t>
            </a:r>
          </a:p>
        </p:txBody>
      </p:sp>
      <p:sp>
        <p:nvSpPr>
          <p:cNvPr id="44053" name="WordArt 21"/>
          <p:cNvSpPr>
            <a:spLocks noChangeArrowheads="1" noChangeShapeType="1" noTextEdit="1"/>
          </p:cNvSpPr>
          <p:nvPr/>
        </p:nvSpPr>
        <p:spPr bwMode="auto">
          <a:xfrm>
            <a:off x="7620000" y="55626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3</a:t>
            </a:r>
          </a:p>
        </p:txBody>
      </p:sp>
      <p:sp>
        <p:nvSpPr>
          <p:cNvPr id="44054" name="WordArt 22"/>
          <p:cNvSpPr>
            <a:spLocks noChangeArrowheads="1" noChangeShapeType="1" noTextEdit="1"/>
          </p:cNvSpPr>
          <p:nvPr/>
        </p:nvSpPr>
        <p:spPr bwMode="auto">
          <a:xfrm>
            <a:off x="7620000" y="55626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4</a:t>
            </a:r>
          </a:p>
        </p:txBody>
      </p:sp>
      <p:sp>
        <p:nvSpPr>
          <p:cNvPr id="44055" name="WordArt 23"/>
          <p:cNvSpPr>
            <a:spLocks noChangeArrowheads="1" noChangeShapeType="1" noTextEdit="1"/>
          </p:cNvSpPr>
          <p:nvPr/>
        </p:nvSpPr>
        <p:spPr bwMode="auto">
          <a:xfrm>
            <a:off x="7848600" y="55626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5</a:t>
            </a:r>
          </a:p>
        </p:txBody>
      </p:sp>
      <p:sp>
        <p:nvSpPr>
          <p:cNvPr id="44056" name="WordArt 24"/>
          <p:cNvSpPr>
            <a:spLocks noChangeArrowheads="1" noChangeShapeType="1" noTextEdit="1"/>
          </p:cNvSpPr>
          <p:nvPr/>
        </p:nvSpPr>
        <p:spPr bwMode="auto">
          <a:xfrm>
            <a:off x="7772400" y="55626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6</a:t>
            </a:r>
          </a:p>
        </p:txBody>
      </p:sp>
      <p:sp>
        <p:nvSpPr>
          <p:cNvPr id="44057" name="WordArt 25"/>
          <p:cNvSpPr>
            <a:spLocks noChangeArrowheads="1" noChangeShapeType="1" noTextEdit="1"/>
          </p:cNvSpPr>
          <p:nvPr/>
        </p:nvSpPr>
        <p:spPr bwMode="auto">
          <a:xfrm>
            <a:off x="7696200" y="55626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7</a:t>
            </a:r>
          </a:p>
        </p:txBody>
      </p:sp>
      <p:sp>
        <p:nvSpPr>
          <p:cNvPr id="44058" name="WordArt 26"/>
          <p:cNvSpPr>
            <a:spLocks noChangeArrowheads="1" noChangeShapeType="1" noTextEdit="1"/>
          </p:cNvSpPr>
          <p:nvPr/>
        </p:nvSpPr>
        <p:spPr bwMode="auto">
          <a:xfrm>
            <a:off x="7696200" y="55626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8</a:t>
            </a:r>
          </a:p>
        </p:txBody>
      </p:sp>
      <p:sp>
        <p:nvSpPr>
          <p:cNvPr id="44059" name="WordArt 27"/>
          <p:cNvSpPr>
            <a:spLocks noChangeArrowheads="1" noChangeShapeType="1" noTextEdit="1"/>
          </p:cNvSpPr>
          <p:nvPr/>
        </p:nvSpPr>
        <p:spPr bwMode="auto">
          <a:xfrm>
            <a:off x="7772400" y="56388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9</a:t>
            </a:r>
          </a:p>
        </p:txBody>
      </p:sp>
      <p:sp>
        <p:nvSpPr>
          <p:cNvPr id="44060" name="WordArt 28"/>
          <p:cNvSpPr>
            <a:spLocks noChangeArrowheads="1" noChangeShapeType="1" noTextEdit="1"/>
          </p:cNvSpPr>
          <p:nvPr/>
        </p:nvSpPr>
        <p:spPr bwMode="auto">
          <a:xfrm>
            <a:off x="7467600" y="5638800"/>
            <a:ext cx="1066800" cy="6096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99FF"/>
                    </a:gs>
                    <a:gs pos="100000">
                      <a:srgbClr val="FF0066"/>
                    </a:gs>
                  </a:gsLst>
                  <a:path path="rect">
                    <a:fillToRect l="50000" t="50000" r="50000" b="50000"/>
                  </a:path>
                </a:gradFill>
                <a:effectLst>
                  <a:outerShdw dist="35921" dir="2700000" algn="ctr" rotWithShape="0">
                    <a:srgbClr val="C0C0C0">
                      <a:alpha val="80000"/>
                    </a:srgbClr>
                  </a:outerShdw>
                </a:effectLst>
                <a:latin typeface="Times New Roman"/>
                <a:cs typeface="Times New Roman"/>
              </a:rPr>
              <a:t>HẾT GIỜ</a:t>
            </a:r>
          </a:p>
        </p:txBody>
      </p:sp>
      <p:sp>
        <p:nvSpPr>
          <p:cNvPr id="44061" name="Text Box 29"/>
          <p:cNvSpPr txBox="1">
            <a:spLocks noChangeArrowheads="1"/>
          </p:cNvSpPr>
          <p:nvPr/>
        </p:nvSpPr>
        <p:spPr bwMode="auto">
          <a:xfrm>
            <a:off x="1295400" y="2667000"/>
            <a:ext cx="6934200" cy="1373188"/>
          </a:xfrm>
          <a:prstGeom prst="rect">
            <a:avLst/>
          </a:prstGeom>
          <a:noFill/>
          <a:ln w="9525">
            <a:noFill/>
            <a:miter lim="800000"/>
            <a:headEnd/>
            <a:tailEnd/>
          </a:ln>
          <a:effectLst/>
        </p:spPr>
        <p:txBody>
          <a:bodyPr>
            <a:spAutoFit/>
          </a:bodyPr>
          <a:lstStyle/>
          <a:p>
            <a:pPr>
              <a:spcBef>
                <a:spcPct val="50000"/>
              </a:spcBef>
            </a:pPr>
            <a:r>
              <a:rPr lang="en-US" sz="2800" b="1">
                <a:cs typeface="Arial" charset="0"/>
              </a:rPr>
              <a:t>Ông là một vị tướng tài có uy tín ở vùng Lam Sơn ( Thanh Hoá ). Ông đã có công đánh tan giặc Minh, ông là ai?</a:t>
            </a:r>
          </a:p>
        </p:txBody>
      </p:sp>
      <p:sp>
        <p:nvSpPr>
          <p:cNvPr id="44062" name="Text Box 30"/>
          <p:cNvSpPr txBox="1">
            <a:spLocks noChangeArrowheads="1"/>
          </p:cNvSpPr>
          <p:nvPr/>
        </p:nvSpPr>
        <p:spPr bwMode="auto">
          <a:xfrm>
            <a:off x="2590800" y="5105400"/>
            <a:ext cx="3657600" cy="579438"/>
          </a:xfrm>
          <a:prstGeom prst="rect">
            <a:avLst/>
          </a:prstGeom>
          <a:noFill/>
          <a:ln w="9525">
            <a:noFill/>
            <a:miter lim="800000"/>
            <a:headEnd/>
            <a:tailEnd/>
          </a:ln>
          <a:effectLst/>
        </p:spPr>
        <p:txBody>
          <a:bodyPr>
            <a:spAutoFit/>
          </a:bodyPr>
          <a:lstStyle/>
          <a:p>
            <a:pPr>
              <a:spcBef>
                <a:spcPct val="50000"/>
              </a:spcBef>
            </a:pPr>
            <a:r>
              <a:rPr lang="en-US" sz="3200" b="1">
                <a:solidFill>
                  <a:srgbClr val="0000FF"/>
                </a:solidFill>
                <a:cs typeface="Arial" charset="0"/>
              </a:rPr>
              <a:t>Đáp án : Lê Lợi</a:t>
            </a:r>
          </a:p>
        </p:txBody>
      </p:sp>
      <p:sp>
        <p:nvSpPr>
          <p:cNvPr id="44063" name="Text Box 31"/>
          <p:cNvSpPr txBox="1">
            <a:spLocks noChangeArrowheads="1"/>
          </p:cNvSpPr>
          <p:nvPr/>
        </p:nvSpPr>
        <p:spPr bwMode="auto">
          <a:xfrm>
            <a:off x="1905000" y="685800"/>
            <a:ext cx="6019800" cy="519113"/>
          </a:xfrm>
          <a:prstGeom prst="rect">
            <a:avLst/>
          </a:prstGeom>
          <a:noFill/>
          <a:ln w="9525">
            <a:noFill/>
            <a:miter lim="800000"/>
            <a:headEnd/>
            <a:tailEnd/>
          </a:ln>
          <a:effectLst/>
        </p:spPr>
        <p:txBody>
          <a:bodyPr>
            <a:spAutoFit/>
          </a:bodyPr>
          <a:lstStyle/>
          <a:p>
            <a:pPr>
              <a:spcBef>
                <a:spcPct val="50000"/>
              </a:spcBef>
            </a:pPr>
            <a:r>
              <a:rPr lang="en-US" sz="2800" b="1">
                <a:solidFill>
                  <a:srgbClr val="0000FF"/>
                </a:solidFill>
                <a:cs typeface="Arial" charset="0"/>
              </a:rPr>
              <a:t>TRÒ CHƠI: </a:t>
            </a:r>
            <a:r>
              <a:rPr lang="en-US" sz="2800" b="1" i="1">
                <a:solidFill>
                  <a:srgbClr val="0000FF"/>
                </a:solidFill>
                <a:latin typeface="Times New Roman" pitchFamily="18" charset="0"/>
                <a:cs typeface="Arial" charset="0"/>
              </a:rPr>
              <a:t>AI NHANH-AI ĐÚNG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48"/>
                                        </p:tgtEl>
                                        <p:attrNameLst>
                                          <p:attrName>style.visibility</p:attrName>
                                        </p:attrNameLst>
                                      </p:cBhvr>
                                      <p:to>
                                        <p:strVal val="visible"/>
                                      </p:to>
                                    </p:set>
                                    <p:animEffect transition="in" filter="fade">
                                      <p:cBhvr>
                                        <p:cTn id="7" dur="2000"/>
                                        <p:tgtEl>
                                          <p:spTgt spid="4404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4051"/>
                                        </p:tgtEl>
                                        <p:attrNameLst>
                                          <p:attrName>style.visibility</p:attrName>
                                        </p:attrNameLst>
                                      </p:cBhvr>
                                      <p:to>
                                        <p:strVal val="visible"/>
                                      </p:to>
                                    </p:set>
                                    <p:animEffect transition="in" filter="box(in)">
                                      <p:cBhvr>
                                        <p:cTn id="12" dur="700"/>
                                        <p:tgtEl>
                                          <p:spTgt spid="44051"/>
                                        </p:tgtEl>
                                      </p:cBhvr>
                                    </p:animEffect>
                                  </p:childTnLst>
                                </p:cTn>
                              </p:par>
                            </p:childTnLst>
                          </p:cTn>
                        </p:par>
                        <p:par>
                          <p:cTn id="13" fill="hold">
                            <p:stCondLst>
                              <p:cond delay="700"/>
                            </p:stCondLst>
                            <p:childTnLst>
                              <p:par>
                                <p:cTn id="14" presetID="4" presetClass="exit" presetSubtype="16" fill="hold" grpId="1" nodeType="afterEffect">
                                  <p:stCondLst>
                                    <p:cond delay="0"/>
                                  </p:stCondLst>
                                  <p:childTnLst>
                                    <p:animEffect transition="out" filter="box(in)">
                                      <p:cBhvr>
                                        <p:cTn id="15" dur="700"/>
                                        <p:tgtEl>
                                          <p:spTgt spid="44051"/>
                                        </p:tgtEl>
                                      </p:cBhvr>
                                    </p:animEffect>
                                    <p:set>
                                      <p:cBhvr>
                                        <p:cTn id="16" dur="1" fill="hold">
                                          <p:stCondLst>
                                            <p:cond delay="699"/>
                                          </p:stCondLst>
                                        </p:cTn>
                                        <p:tgtEl>
                                          <p:spTgt spid="44051"/>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2" name="click.wav" builtIn="1"/>
                                        </p:tgtEl>
                                      </p:cMediaNode>
                                    </p:audio>
                                  </p:subTnLst>
                                </p:cTn>
                              </p:par>
                            </p:childTnLst>
                          </p:cTn>
                        </p:par>
                        <p:par>
                          <p:cTn id="17" fill="hold">
                            <p:stCondLst>
                              <p:cond delay="1400"/>
                            </p:stCondLst>
                            <p:childTnLst>
                              <p:par>
                                <p:cTn id="18" presetID="4" presetClass="entr" presetSubtype="16" fill="hold" grpId="0" nodeType="afterEffect">
                                  <p:stCondLst>
                                    <p:cond delay="0"/>
                                  </p:stCondLst>
                                  <p:childTnLst>
                                    <p:set>
                                      <p:cBhvr>
                                        <p:cTn id="19" dur="1" fill="hold">
                                          <p:stCondLst>
                                            <p:cond delay="0"/>
                                          </p:stCondLst>
                                        </p:cTn>
                                        <p:tgtEl>
                                          <p:spTgt spid="44052"/>
                                        </p:tgtEl>
                                        <p:attrNameLst>
                                          <p:attrName>style.visibility</p:attrName>
                                        </p:attrNameLst>
                                      </p:cBhvr>
                                      <p:to>
                                        <p:strVal val="visible"/>
                                      </p:to>
                                    </p:set>
                                    <p:animEffect transition="in" filter="box(in)">
                                      <p:cBhvr>
                                        <p:cTn id="20" dur="700"/>
                                        <p:tgtEl>
                                          <p:spTgt spid="44052"/>
                                        </p:tgtEl>
                                      </p:cBhvr>
                                    </p:animEffect>
                                  </p:childTnLst>
                                </p:cTn>
                              </p:par>
                            </p:childTnLst>
                          </p:cTn>
                        </p:par>
                        <p:par>
                          <p:cTn id="21" fill="hold">
                            <p:stCondLst>
                              <p:cond delay="2100"/>
                            </p:stCondLst>
                            <p:childTnLst>
                              <p:par>
                                <p:cTn id="22" presetID="4" presetClass="exit" presetSubtype="16" fill="hold" grpId="1" nodeType="afterEffect">
                                  <p:stCondLst>
                                    <p:cond delay="0"/>
                                  </p:stCondLst>
                                  <p:childTnLst>
                                    <p:animEffect transition="out" filter="box(in)">
                                      <p:cBhvr>
                                        <p:cTn id="23" dur="700"/>
                                        <p:tgtEl>
                                          <p:spTgt spid="44052"/>
                                        </p:tgtEl>
                                      </p:cBhvr>
                                    </p:animEffect>
                                    <p:set>
                                      <p:cBhvr>
                                        <p:cTn id="24" dur="1" fill="hold">
                                          <p:stCondLst>
                                            <p:cond delay="699"/>
                                          </p:stCondLst>
                                        </p:cTn>
                                        <p:tgtEl>
                                          <p:spTgt spid="44052"/>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click.wav" builtIn="1"/>
                                        </p:tgtEl>
                                      </p:cMediaNode>
                                    </p:audio>
                                  </p:subTnLst>
                                </p:cTn>
                              </p:par>
                            </p:childTnLst>
                          </p:cTn>
                        </p:par>
                        <p:par>
                          <p:cTn id="25" fill="hold">
                            <p:stCondLst>
                              <p:cond delay="2800"/>
                            </p:stCondLst>
                            <p:childTnLst>
                              <p:par>
                                <p:cTn id="26" presetID="4" presetClass="entr" presetSubtype="16" fill="hold" grpId="0" nodeType="afterEffect">
                                  <p:stCondLst>
                                    <p:cond delay="0"/>
                                  </p:stCondLst>
                                  <p:childTnLst>
                                    <p:set>
                                      <p:cBhvr>
                                        <p:cTn id="27" dur="1" fill="hold">
                                          <p:stCondLst>
                                            <p:cond delay="0"/>
                                          </p:stCondLst>
                                        </p:cTn>
                                        <p:tgtEl>
                                          <p:spTgt spid="44053"/>
                                        </p:tgtEl>
                                        <p:attrNameLst>
                                          <p:attrName>style.visibility</p:attrName>
                                        </p:attrNameLst>
                                      </p:cBhvr>
                                      <p:to>
                                        <p:strVal val="visible"/>
                                      </p:to>
                                    </p:set>
                                    <p:animEffect transition="in" filter="box(in)">
                                      <p:cBhvr>
                                        <p:cTn id="28" dur="700"/>
                                        <p:tgtEl>
                                          <p:spTgt spid="44053"/>
                                        </p:tgtEl>
                                      </p:cBhvr>
                                    </p:animEffect>
                                  </p:childTnLst>
                                </p:cTn>
                              </p:par>
                            </p:childTnLst>
                          </p:cTn>
                        </p:par>
                        <p:par>
                          <p:cTn id="29" fill="hold">
                            <p:stCondLst>
                              <p:cond delay="3500"/>
                            </p:stCondLst>
                            <p:childTnLst>
                              <p:par>
                                <p:cTn id="30" presetID="4" presetClass="exit" presetSubtype="16" fill="hold" grpId="1" nodeType="afterEffect">
                                  <p:stCondLst>
                                    <p:cond delay="0"/>
                                  </p:stCondLst>
                                  <p:childTnLst>
                                    <p:animEffect transition="out" filter="box(in)">
                                      <p:cBhvr>
                                        <p:cTn id="31" dur="700"/>
                                        <p:tgtEl>
                                          <p:spTgt spid="44053"/>
                                        </p:tgtEl>
                                      </p:cBhvr>
                                    </p:animEffect>
                                    <p:set>
                                      <p:cBhvr>
                                        <p:cTn id="32" dur="1" fill="hold">
                                          <p:stCondLst>
                                            <p:cond delay="699"/>
                                          </p:stCondLst>
                                        </p:cTn>
                                        <p:tgtEl>
                                          <p:spTgt spid="44053"/>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click.wav" builtIn="1"/>
                                        </p:tgtEl>
                                      </p:cMediaNode>
                                    </p:audio>
                                  </p:subTnLst>
                                </p:cTn>
                              </p:par>
                            </p:childTnLst>
                          </p:cTn>
                        </p:par>
                        <p:par>
                          <p:cTn id="33" fill="hold">
                            <p:stCondLst>
                              <p:cond delay="4200"/>
                            </p:stCondLst>
                            <p:childTnLst>
                              <p:par>
                                <p:cTn id="34" presetID="4" presetClass="entr" presetSubtype="16" fill="hold" grpId="0" nodeType="afterEffect">
                                  <p:stCondLst>
                                    <p:cond delay="0"/>
                                  </p:stCondLst>
                                  <p:childTnLst>
                                    <p:set>
                                      <p:cBhvr>
                                        <p:cTn id="35" dur="1" fill="hold">
                                          <p:stCondLst>
                                            <p:cond delay="0"/>
                                          </p:stCondLst>
                                        </p:cTn>
                                        <p:tgtEl>
                                          <p:spTgt spid="44054"/>
                                        </p:tgtEl>
                                        <p:attrNameLst>
                                          <p:attrName>style.visibility</p:attrName>
                                        </p:attrNameLst>
                                      </p:cBhvr>
                                      <p:to>
                                        <p:strVal val="visible"/>
                                      </p:to>
                                    </p:set>
                                    <p:animEffect transition="in" filter="box(in)">
                                      <p:cBhvr>
                                        <p:cTn id="36" dur="700"/>
                                        <p:tgtEl>
                                          <p:spTgt spid="44054"/>
                                        </p:tgtEl>
                                      </p:cBhvr>
                                    </p:animEffect>
                                  </p:childTnLst>
                                </p:cTn>
                              </p:par>
                            </p:childTnLst>
                          </p:cTn>
                        </p:par>
                        <p:par>
                          <p:cTn id="37" fill="hold">
                            <p:stCondLst>
                              <p:cond delay="4900"/>
                            </p:stCondLst>
                            <p:childTnLst>
                              <p:par>
                                <p:cTn id="38" presetID="4" presetClass="exit" presetSubtype="16" fill="hold" grpId="1" nodeType="afterEffect">
                                  <p:stCondLst>
                                    <p:cond delay="0"/>
                                  </p:stCondLst>
                                  <p:childTnLst>
                                    <p:animEffect transition="out" filter="box(in)">
                                      <p:cBhvr>
                                        <p:cTn id="39" dur="700"/>
                                        <p:tgtEl>
                                          <p:spTgt spid="44054"/>
                                        </p:tgtEl>
                                      </p:cBhvr>
                                    </p:animEffect>
                                    <p:set>
                                      <p:cBhvr>
                                        <p:cTn id="40" dur="1" fill="hold">
                                          <p:stCondLst>
                                            <p:cond delay="699"/>
                                          </p:stCondLst>
                                        </p:cTn>
                                        <p:tgtEl>
                                          <p:spTgt spid="44054"/>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click.wav" builtIn="1"/>
                                        </p:tgtEl>
                                      </p:cMediaNode>
                                    </p:audio>
                                  </p:subTnLst>
                                </p:cTn>
                              </p:par>
                            </p:childTnLst>
                          </p:cTn>
                        </p:par>
                        <p:par>
                          <p:cTn id="41" fill="hold">
                            <p:stCondLst>
                              <p:cond delay="5600"/>
                            </p:stCondLst>
                            <p:childTnLst>
                              <p:par>
                                <p:cTn id="42" presetID="4" presetClass="entr" presetSubtype="16" fill="hold" grpId="0" nodeType="afterEffect">
                                  <p:stCondLst>
                                    <p:cond delay="0"/>
                                  </p:stCondLst>
                                  <p:childTnLst>
                                    <p:set>
                                      <p:cBhvr>
                                        <p:cTn id="43" dur="1" fill="hold">
                                          <p:stCondLst>
                                            <p:cond delay="0"/>
                                          </p:stCondLst>
                                        </p:cTn>
                                        <p:tgtEl>
                                          <p:spTgt spid="44055"/>
                                        </p:tgtEl>
                                        <p:attrNameLst>
                                          <p:attrName>style.visibility</p:attrName>
                                        </p:attrNameLst>
                                      </p:cBhvr>
                                      <p:to>
                                        <p:strVal val="visible"/>
                                      </p:to>
                                    </p:set>
                                    <p:animEffect transition="in" filter="box(in)">
                                      <p:cBhvr>
                                        <p:cTn id="44" dur="700"/>
                                        <p:tgtEl>
                                          <p:spTgt spid="44055"/>
                                        </p:tgtEl>
                                      </p:cBhvr>
                                    </p:animEffect>
                                  </p:childTnLst>
                                </p:cTn>
                              </p:par>
                            </p:childTnLst>
                          </p:cTn>
                        </p:par>
                        <p:par>
                          <p:cTn id="45" fill="hold">
                            <p:stCondLst>
                              <p:cond delay="6300"/>
                            </p:stCondLst>
                            <p:childTnLst>
                              <p:par>
                                <p:cTn id="46" presetID="4" presetClass="exit" presetSubtype="16" fill="hold" grpId="1" nodeType="afterEffect">
                                  <p:stCondLst>
                                    <p:cond delay="0"/>
                                  </p:stCondLst>
                                  <p:childTnLst>
                                    <p:animEffect transition="out" filter="box(in)">
                                      <p:cBhvr>
                                        <p:cTn id="47" dur="700"/>
                                        <p:tgtEl>
                                          <p:spTgt spid="44055"/>
                                        </p:tgtEl>
                                      </p:cBhvr>
                                    </p:animEffect>
                                    <p:set>
                                      <p:cBhvr>
                                        <p:cTn id="48" dur="1" fill="hold">
                                          <p:stCondLst>
                                            <p:cond delay="699"/>
                                          </p:stCondLst>
                                        </p:cTn>
                                        <p:tgtEl>
                                          <p:spTgt spid="4405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click.wav" builtIn="1"/>
                                        </p:tgtEl>
                                      </p:cMediaNode>
                                    </p:audio>
                                  </p:subTnLst>
                                </p:cTn>
                              </p:par>
                            </p:childTnLst>
                          </p:cTn>
                        </p:par>
                        <p:par>
                          <p:cTn id="49" fill="hold">
                            <p:stCondLst>
                              <p:cond delay="7000"/>
                            </p:stCondLst>
                            <p:childTnLst>
                              <p:par>
                                <p:cTn id="50" presetID="4" presetClass="entr" presetSubtype="16" fill="hold" grpId="0" nodeType="afterEffect">
                                  <p:stCondLst>
                                    <p:cond delay="0"/>
                                  </p:stCondLst>
                                  <p:childTnLst>
                                    <p:set>
                                      <p:cBhvr>
                                        <p:cTn id="51" dur="1" fill="hold">
                                          <p:stCondLst>
                                            <p:cond delay="0"/>
                                          </p:stCondLst>
                                        </p:cTn>
                                        <p:tgtEl>
                                          <p:spTgt spid="44056"/>
                                        </p:tgtEl>
                                        <p:attrNameLst>
                                          <p:attrName>style.visibility</p:attrName>
                                        </p:attrNameLst>
                                      </p:cBhvr>
                                      <p:to>
                                        <p:strVal val="visible"/>
                                      </p:to>
                                    </p:set>
                                    <p:animEffect transition="in" filter="box(in)">
                                      <p:cBhvr>
                                        <p:cTn id="52" dur="700"/>
                                        <p:tgtEl>
                                          <p:spTgt spid="44056"/>
                                        </p:tgtEl>
                                      </p:cBhvr>
                                    </p:animEffect>
                                  </p:childTnLst>
                                </p:cTn>
                              </p:par>
                            </p:childTnLst>
                          </p:cTn>
                        </p:par>
                        <p:par>
                          <p:cTn id="53" fill="hold">
                            <p:stCondLst>
                              <p:cond delay="7700"/>
                            </p:stCondLst>
                            <p:childTnLst>
                              <p:par>
                                <p:cTn id="54" presetID="4" presetClass="exit" presetSubtype="16" fill="hold" grpId="1" nodeType="afterEffect">
                                  <p:stCondLst>
                                    <p:cond delay="0"/>
                                  </p:stCondLst>
                                  <p:childTnLst>
                                    <p:animEffect transition="out" filter="box(in)">
                                      <p:cBhvr>
                                        <p:cTn id="55" dur="700"/>
                                        <p:tgtEl>
                                          <p:spTgt spid="44056"/>
                                        </p:tgtEl>
                                      </p:cBhvr>
                                    </p:animEffect>
                                    <p:set>
                                      <p:cBhvr>
                                        <p:cTn id="56" dur="1" fill="hold">
                                          <p:stCondLst>
                                            <p:cond delay="699"/>
                                          </p:stCondLst>
                                        </p:cTn>
                                        <p:tgtEl>
                                          <p:spTgt spid="44056"/>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2" name="click.wav" builtIn="1"/>
                                        </p:tgtEl>
                                      </p:cMediaNode>
                                    </p:audio>
                                  </p:subTnLst>
                                </p:cTn>
                              </p:par>
                            </p:childTnLst>
                          </p:cTn>
                        </p:par>
                        <p:par>
                          <p:cTn id="57" fill="hold">
                            <p:stCondLst>
                              <p:cond delay="8400"/>
                            </p:stCondLst>
                            <p:childTnLst>
                              <p:par>
                                <p:cTn id="58" presetID="4" presetClass="entr" presetSubtype="16" fill="hold" grpId="0" nodeType="afterEffect">
                                  <p:stCondLst>
                                    <p:cond delay="0"/>
                                  </p:stCondLst>
                                  <p:childTnLst>
                                    <p:set>
                                      <p:cBhvr>
                                        <p:cTn id="59" dur="1" fill="hold">
                                          <p:stCondLst>
                                            <p:cond delay="0"/>
                                          </p:stCondLst>
                                        </p:cTn>
                                        <p:tgtEl>
                                          <p:spTgt spid="44057"/>
                                        </p:tgtEl>
                                        <p:attrNameLst>
                                          <p:attrName>style.visibility</p:attrName>
                                        </p:attrNameLst>
                                      </p:cBhvr>
                                      <p:to>
                                        <p:strVal val="visible"/>
                                      </p:to>
                                    </p:set>
                                    <p:animEffect transition="in" filter="box(in)">
                                      <p:cBhvr>
                                        <p:cTn id="60" dur="700"/>
                                        <p:tgtEl>
                                          <p:spTgt spid="44057"/>
                                        </p:tgtEl>
                                      </p:cBhvr>
                                    </p:animEffect>
                                  </p:childTnLst>
                                </p:cTn>
                              </p:par>
                            </p:childTnLst>
                          </p:cTn>
                        </p:par>
                        <p:par>
                          <p:cTn id="61" fill="hold">
                            <p:stCondLst>
                              <p:cond delay="9100"/>
                            </p:stCondLst>
                            <p:childTnLst>
                              <p:par>
                                <p:cTn id="62" presetID="4" presetClass="exit" presetSubtype="16" fill="hold" grpId="1" nodeType="afterEffect">
                                  <p:stCondLst>
                                    <p:cond delay="0"/>
                                  </p:stCondLst>
                                  <p:childTnLst>
                                    <p:animEffect transition="out" filter="box(in)">
                                      <p:cBhvr>
                                        <p:cTn id="63" dur="700"/>
                                        <p:tgtEl>
                                          <p:spTgt spid="44057"/>
                                        </p:tgtEl>
                                      </p:cBhvr>
                                    </p:animEffect>
                                    <p:set>
                                      <p:cBhvr>
                                        <p:cTn id="64" dur="1" fill="hold">
                                          <p:stCondLst>
                                            <p:cond delay="699"/>
                                          </p:stCondLst>
                                        </p:cTn>
                                        <p:tgtEl>
                                          <p:spTgt spid="44057"/>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click.wav" builtIn="1"/>
                                        </p:tgtEl>
                                      </p:cMediaNode>
                                    </p:audio>
                                  </p:subTnLst>
                                </p:cTn>
                              </p:par>
                            </p:childTnLst>
                          </p:cTn>
                        </p:par>
                        <p:par>
                          <p:cTn id="65" fill="hold">
                            <p:stCondLst>
                              <p:cond delay="9800"/>
                            </p:stCondLst>
                            <p:childTnLst>
                              <p:par>
                                <p:cTn id="66" presetID="4" presetClass="entr" presetSubtype="16" fill="hold" grpId="0" nodeType="afterEffect">
                                  <p:stCondLst>
                                    <p:cond delay="0"/>
                                  </p:stCondLst>
                                  <p:childTnLst>
                                    <p:set>
                                      <p:cBhvr>
                                        <p:cTn id="67" dur="1" fill="hold">
                                          <p:stCondLst>
                                            <p:cond delay="0"/>
                                          </p:stCondLst>
                                        </p:cTn>
                                        <p:tgtEl>
                                          <p:spTgt spid="44058"/>
                                        </p:tgtEl>
                                        <p:attrNameLst>
                                          <p:attrName>style.visibility</p:attrName>
                                        </p:attrNameLst>
                                      </p:cBhvr>
                                      <p:to>
                                        <p:strVal val="visible"/>
                                      </p:to>
                                    </p:set>
                                    <p:animEffect transition="in" filter="box(in)">
                                      <p:cBhvr>
                                        <p:cTn id="68" dur="700"/>
                                        <p:tgtEl>
                                          <p:spTgt spid="44058"/>
                                        </p:tgtEl>
                                      </p:cBhvr>
                                    </p:animEffect>
                                  </p:childTnLst>
                                </p:cTn>
                              </p:par>
                            </p:childTnLst>
                          </p:cTn>
                        </p:par>
                        <p:par>
                          <p:cTn id="69" fill="hold">
                            <p:stCondLst>
                              <p:cond delay="10500"/>
                            </p:stCondLst>
                            <p:childTnLst>
                              <p:par>
                                <p:cTn id="70" presetID="4" presetClass="exit" presetSubtype="16" fill="hold" grpId="1" nodeType="afterEffect">
                                  <p:stCondLst>
                                    <p:cond delay="0"/>
                                  </p:stCondLst>
                                  <p:childTnLst>
                                    <p:animEffect transition="out" filter="box(in)">
                                      <p:cBhvr>
                                        <p:cTn id="71" dur="700"/>
                                        <p:tgtEl>
                                          <p:spTgt spid="44058"/>
                                        </p:tgtEl>
                                      </p:cBhvr>
                                    </p:animEffect>
                                    <p:set>
                                      <p:cBhvr>
                                        <p:cTn id="72" dur="1" fill="hold">
                                          <p:stCondLst>
                                            <p:cond delay="699"/>
                                          </p:stCondLst>
                                        </p:cTn>
                                        <p:tgtEl>
                                          <p:spTgt spid="44058"/>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click.wav" builtIn="1"/>
                                        </p:tgtEl>
                                      </p:cMediaNode>
                                    </p:audio>
                                  </p:subTnLst>
                                </p:cTn>
                              </p:par>
                            </p:childTnLst>
                          </p:cTn>
                        </p:par>
                        <p:par>
                          <p:cTn id="73" fill="hold">
                            <p:stCondLst>
                              <p:cond delay="11200"/>
                            </p:stCondLst>
                            <p:childTnLst>
                              <p:par>
                                <p:cTn id="74" presetID="4" presetClass="entr" presetSubtype="16" fill="hold" grpId="0" nodeType="afterEffect">
                                  <p:stCondLst>
                                    <p:cond delay="0"/>
                                  </p:stCondLst>
                                  <p:childTnLst>
                                    <p:set>
                                      <p:cBhvr>
                                        <p:cTn id="75" dur="1" fill="hold">
                                          <p:stCondLst>
                                            <p:cond delay="0"/>
                                          </p:stCondLst>
                                        </p:cTn>
                                        <p:tgtEl>
                                          <p:spTgt spid="44059"/>
                                        </p:tgtEl>
                                        <p:attrNameLst>
                                          <p:attrName>style.visibility</p:attrName>
                                        </p:attrNameLst>
                                      </p:cBhvr>
                                      <p:to>
                                        <p:strVal val="visible"/>
                                      </p:to>
                                    </p:set>
                                    <p:animEffect transition="in" filter="box(in)">
                                      <p:cBhvr>
                                        <p:cTn id="76" dur="700"/>
                                        <p:tgtEl>
                                          <p:spTgt spid="44059"/>
                                        </p:tgtEl>
                                      </p:cBhvr>
                                    </p:animEffect>
                                  </p:childTnLst>
                                </p:cTn>
                              </p:par>
                            </p:childTnLst>
                          </p:cTn>
                        </p:par>
                        <p:par>
                          <p:cTn id="77" fill="hold">
                            <p:stCondLst>
                              <p:cond delay="11900"/>
                            </p:stCondLst>
                            <p:childTnLst>
                              <p:par>
                                <p:cTn id="78" presetID="4" presetClass="exit" presetSubtype="16" fill="hold" grpId="1" nodeType="afterEffect">
                                  <p:stCondLst>
                                    <p:cond delay="0"/>
                                  </p:stCondLst>
                                  <p:childTnLst>
                                    <p:animEffect transition="out" filter="box(in)">
                                      <p:cBhvr>
                                        <p:cTn id="79" dur="700"/>
                                        <p:tgtEl>
                                          <p:spTgt spid="44059"/>
                                        </p:tgtEl>
                                      </p:cBhvr>
                                    </p:animEffect>
                                    <p:set>
                                      <p:cBhvr>
                                        <p:cTn id="80" dur="1" fill="hold">
                                          <p:stCondLst>
                                            <p:cond delay="699"/>
                                          </p:stCondLst>
                                        </p:cTn>
                                        <p:tgtEl>
                                          <p:spTgt spid="44059"/>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2" name="click.wav" builtIn="1"/>
                                        </p:tgtEl>
                                      </p:cMediaNode>
                                    </p:audio>
                                  </p:subTnLst>
                                </p:cTn>
                              </p:par>
                            </p:childTnLst>
                          </p:cTn>
                        </p:par>
                        <p:par>
                          <p:cTn id="81" fill="hold">
                            <p:stCondLst>
                              <p:cond delay="12600"/>
                            </p:stCondLst>
                            <p:childTnLst>
                              <p:par>
                                <p:cTn id="82" presetID="8" presetClass="entr" presetSubtype="16" fill="hold" grpId="0" nodeType="afterEffect">
                                  <p:stCondLst>
                                    <p:cond delay="0"/>
                                  </p:stCondLst>
                                  <p:childTnLst>
                                    <p:set>
                                      <p:cBhvr>
                                        <p:cTn id="83" dur="1" fill="hold">
                                          <p:stCondLst>
                                            <p:cond delay="0"/>
                                          </p:stCondLst>
                                        </p:cTn>
                                        <p:tgtEl>
                                          <p:spTgt spid="44060"/>
                                        </p:tgtEl>
                                        <p:attrNameLst>
                                          <p:attrName>style.visibility</p:attrName>
                                        </p:attrNameLst>
                                      </p:cBhvr>
                                      <p:to>
                                        <p:strVal val="visible"/>
                                      </p:to>
                                    </p:set>
                                    <p:animEffect transition="in" filter="diamond(in)">
                                      <p:cBhvr>
                                        <p:cTn id="84" dur="2000"/>
                                        <p:tgtEl>
                                          <p:spTgt spid="44060"/>
                                        </p:tgtEl>
                                      </p:cBhvr>
                                    </p:animEffect>
                                  </p:childTnLst>
                                  <p:subTnLst>
                                    <p:audio>
                                      <p:cMediaNode>
                                        <p:cTn display="0" masterRel="sameClick">
                                          <p:stCondLst>
                                            <p:cond evt="begin" delay="0">
                                              <p:tn val="82"/>
                                            </p:cond>
                                          </p:stCondLst>
                                          <p:endCondLst>
                                            <p:cond evt="onStopAudio" delay="0">
                                              <p:tgtEl>
                                                <p:sldTgt/>
                                              </p:tgtEl>
                                            </p:cond>
                                          </p:endCondLst>
                                        </p:cTn>
                                        <p:tgtEl>
                                          <p:sndTgt r:embed="rId3" name="ringin.wav"/>
                                        </p:tgtEl>
                                      </p:cMediaNode>
                                    </p:audio>
                                  </p:subTnLst>
                                </p:cTn>
                              </p:par>
                            </p:childTnLst>
                          </p:cTn>
                        </p:par>
                      </p:childTnLst>
                    </p:cTn>
                  </p:par>
                  <p:par>
                    <p:cTn id="85" fill="hold">
                      <p:stCondLst>
                        <p:cond delay="indefinite"/>
                      </p:stCondLst>
                      <p:childTnLst>
                        <p:par>
                          <p:cTn id="86" fill="hold">
                            <p:stCondLst>
                              <p:cond delay="0"/>
                            </p:stCondLst>
                            <p:childTnLst>
                              <p:par>
                                <p:cTn id="87" presetID="3" presetClass="entr" presetSubtype="10" fill="hold" grpId="0" nodeType="clickEffect">
                                  <p:stCondLst>
                                    <p:cond delay="0"/>
                                  </p:stCondLst>
                                  <p:childTnLst>
                                    <p:set>
                                      <p:cBhvr>
                                        <p:cTn id="88" dur="1" fill="hold">
                                          <p:stCondLst>
                                            <p:cond delay="0"/>
                                          </p:stCondLst>
                                        </p:cTn>
                                        <p:tgtEl>
                                          <p:spTgt spid="44062"/>
                                        </p:tgtEl>
                                        <p:attrNameLst>
                                          <p:attrName>style.visibility</p:attrName>
                                        </p:attrNameLst>
                                      </p:cBhvr>
                                      <p:to>
                                        <p:strVal val="visible"/>
                                      </p:to>
                                    </p:set>
                                    <p:animEffect transition="in" filter="blinds(horizontal)">
                                      <p:cBhvr>
                                        <p:cTn id="89" dur="500"/>
                                        <p:tgtEl>
                                          <p:spTgt spid="44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8" grpId="0"/>
      <p:bldP spid="44051" grpId="0" animBg="1"/>
      <p:bldP spid="44051" grpId="1" animBg="1"/>
      <p:bldP spid="44052" grpId="0" animBg="1"/>
      <p:bldP spid="44052" grpId="1" animBg="1"/>
      <p:bldP spid="44053" grpId="0" animBg="1"/>
      <p:bldP spid="44053" grpId="1" animBg="1"/>
      <p:bldP spid="44054" grpId="0" animBg="1"/>
      <p:bldP spid="44054" grpId="1" animBg="1"/>
      <p:bldP spid="44055" grpId="0" animBg="1"/>
      <p:bldP spid="44055" grpId="1" animBg="1"/>
      <p:bldP spid="44056" grpId="0" animBg="1"/>
      <p:bldP spid="44056" grpId="1" animBg="1"/>
      <p:bldP spid="44057" grpId="0" animBg="1"/>
      <p:bldP spid="44057" grpId="1" animBg="1"/>
      <p:bldP spid="44058" grpId="0" animBg="1"/>
      <p:bldP spid="44058" grpId="1" animBg="1"/>
      <p:bldP spid="44059" grpId="0" animBg="1"/>
      <p:bldP spid="44059" grpId="1" animBg="1"/>
      <p:bldP spid="44060" grpId="0" animBg="1"/>
      <p:bldP spid="44062"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0" y="1600200"/>
            <a:ext cx="9144000" cy="4038600"/>
          </a:xfrm>
        </p:spPr>
        <p:txBody>
          <a:bodyPr/>
          <a:lstStyle/>
          <a:p>
            <a:pPr>
              <a:buFontTx/>
              <a:buNone/>
            </a:pPr>
            <a:r>
              <a:rPr lang="en-US" sz="4400" b="1" i="1" dirty="0">
                <a:solidFill>
                  <a:srgbClr val="FF0000"/>
                </a:solidFill>
              </a:rPr>
              <a:t>1-Giặc Minh </a:t>
            </a:r>
            <a:r>
              <a:rPr lang="en-US" sz="4400" b="1" i="1" dirty="0" err="1">
                <a:solidFill>
                  <a:srgbClr val="FF0000"/>
                </a:solidFill>
              </a:rPr>
              <a:t>xâm</a:t>
            </a:r>
            <a:r>
              <a:rPr lang="en-US" sz="4400" b="1" i="1" dirty="0">
                <a:solidFill>
                  <a:srgbClr val="FF0000"/>
                </a:solidFill>
              </a:rPr>
              <a:t> </a:t>
            </a:r>
            <a:r>
              <a:rPr lang="en-US" sz="4400" b="1" i="1" dirty="0" err="1">
                <a:solidFill>
                  <a:srgbClr val="FF0000"/>
                </a:solidFill>
              </a:rPr>
              <a:t>lược</a:t>
            </a:r>
            <a:r>
              <a:rPr lang="en-US" sz="4400" b="1" i="1" dirty="0">
                <a:solidFill>
                  <a:srgbClr val="FF0000"/>
                </a:solidFill>
              </a:rPr>
              <a:t> </a:t>
            </a:r>
            <a:r>
              <a:rPr lang="en-US" sz="4400" b="1" i="1" dirty="0" err="1">
                <a:solidFill>
                  <a:srgbClr val="FF0000"/>
                </a:solidFill>
              </a:rPr>
              <a:t>nước</a:t>
            </a:r>
            <a:r>
              <a:rPr lang="en-US" sz="4400" b="1" i="1" dirty="0">
                <a:solidFill>
                  <a:srgbClr val="FF0000"/>
                </a:solidFill>
              </a:rPr>
              <a:t> </a:t>
            </a:r>
            <a:r>
              <a:rPr lang="en-US" sz="4400" b="1" i="1" dirty="0" err="1">
                <a:solidFill>
                  <a:srgbClr val="FF0000"/>
                </a:solidFill>
              </a:rPr>
              <a:t>ta</a:t>
            </a:r>
            <a:r>
              <a:rPr lang="en-US" sz="4400" b="1" i="1" dirty="0">
                <a:solidFill>
                  <a:srgbClr val="FF0000"/>
                </a:solidFill>
              </a:rPr>
              <a:t> </a:t>
            </a:r>
            <a:r>
              <a:rPr lang="en-US" sz="4400" b="1" i="1" dirty="0" err="1">
                <a:solidFill>
                  <a:srgbClr val="FF0000"/>
                </a:solidFill>
              </a:rPr>
              <a:t>vào</a:t>
            </a:r>
            <a:r>
              <a:rPr lang="en-US" sz="4400" b="1" i="1" dirty="0">
                <a:solidFill>
                  <a:srgbClr val="FF0000"/>
                </a:solidFill>
              </a:rPr>
              <a:t> </a:t>
            </a:r>
            <a:r>
              <a:rPr lang="en-US" sz="4400" b="1" i="1" dirty="0" err="1">
                <a:solidFill>
                  <a:srgbClr val="FF0000"/>
                </a:solidFill>
              </a:rPr>
              <a:t>năm</a:t>
            </a:r>
            <a:r>
              <a:rPr lang="en-US" sz="4400" b="1" i="1" dirty="0">
                <a:solidFill>
                  <a:srgbClr val="FF0000"/>
                </a:solidFill>
              </a:rPr>
              <a:t> </a:t>
            </a:r>
            <a:r>
              <a:rPr lang="en-US" sz="4400" b="1" i="1" dirty="0" err="1">
                <a:solidFill>
                  <a:srgbClr val="FF0000"/>
                </a:solidFill>
              </a:rPr>
              <a:t>nào</a:t>
            </a:r>
            <a:r>
              <a:rPr lang="en-US" sz="4400" b="1" i="1" dirty="0">
                <a:solidFill>
                  <a:srgbClr val="FF0000"/>
                </a:solidFill>
              </a:rPr>
              <a:t>?</a:t>
            </a:r>
          </a:p>
          <a:p>
            <a:r>
              <a:rPr lang="en-US" sz="4400" b="1" dirty="0" err="1">
                <a:solidFill>
                  <a:srgbClr val="000099"/>
                </a:solidFill>
              </a:rPr>
              <a:t>Giặc</a:t>
            </a:r>
            <a:r>
              <a:rPr lang="en-US" sz="4400" b="1" dirty="0">
                <a:solidFill>
                  <a:srgbClr val="000099"/>
                </a:solidFill>
              </a:rPr>
              <a:t> Minh </a:t>
            </a:r>
            <a:r>
              <a:rPr lang="en-US" sz="4400" b="1" dirty="0" err="1">
                <a:solidFill>
                  <a:srgbClr val="000099"/>
                </a:solidFill>
              </a:rPr>
              <a:t>xâm</a:t>
            </a:r>
            <a:r>
              <a:rPr lang="en-US" sz="4400" b="1" dirty="0">
                <a:solidFill>
                  <a:srgbClr val="000099"/>
                </a:solidFill>
              </a:rPr>
              <a:t> </a:t>
            </a:r>
            <a:r>
              <a:rPr lang="en-US" sz="4400" b="1" dirty="0" err="1">
                <a:solidFill>
                  <a:srgbClr val="000099"/>
                </a:solidFill>
              </a:rPr>
              <a:t>lược</a:t>
            </a:r>
            <a:r>
              <a:rPr lang="en-US" sz="4400" b="1" dirty="0">
                <a:solidFill>
                  <a:srgbClr val="000099"/>
                </a:solidFill>
              </a:rPr>
              <a:t> </a:t>
            </a:r>
            <a:r>
              <a:rPr lang="en-US" sz="4400" b="1" dirty="0" err="1">
                <a:solidFill>
                  <a:srgbClr val="000099"/>
                </a:solidFill>
              </a:rPr>
              <a:t>nước</a:t>
            </a:r>
            <a:r>
              <a:rPr lang="en-US" b="1" dirty="0">
                <a:solidFill>
                  <a:srgbClr val="000099"/>
                </a:solidFill>
              </a:rPr>
              <a:t> </a:t>
            </a:r>
            <a:r>
              <a:rPr lang="en-US" sz="4400" b="1" dirty="0" err="1">
                <a:solidFill>
                  <a:srgbClr val="000099"/>
                </a:solidFill>
              </a:rPr>
              <a:t>ta</a:t>
            </a:r>
            <a:r>
              <a:rPr lang="en-US" sz="4400" b="1" dirty="0">
                <a:solidFill>
                  <a:srgbClr val="000099"/>
                </a:solidFill>
              </a:rPr>
              <a:t> </a:t>
            </a:r>
            <a:r>
              <a:rPr lang="en-US" sz="4400" b="1" dirty="0" err="1">
                <a:solidFill>
                  <a:srgbClr val="000099"/>
                </a:solidFill>
              </a:rPr>
              <a:t>năm</a:t>
            </a:r>
            <a:r>
              <a:rPr lang="en-US" sz="4400" b="1" dirty="0">
                <a:solidFill>
                  <a:srgbClr val="000099"/>
                </a:solidFill>
              </a:rPr>
              <a:t> 1406.</a:t>
            </a:r>
          </a:p>
        </p:txBody>
      </p:sp>
      <p:pic>
        <p:nvPicPr>
          <p:cNvPr id="4100" name="Picture 4" descr="WhitecornerFlower"/>
          <p:cNvPicPr>
            <a:picLocks noChangeAspect="1" noChangeArrowheads="1"/>
          </p:cNvPicPr>
          <p:nvPr/>
        </p:nvPicPr>
        <p:blipFill>
          <a:blip r:embed="rId2"/>
          <a:srcRect/>
          <a:stretch>
            <a:fillRect/>
          </a:stretch>
        </p:blipFill>
        <p:spPr bwMode="auto">
          <a:xfrm rot="-16343489">
            <a:off x="7710488" y="5486400"/>
            <a:ext cx="1371600" cy="1371600"/>
          </a:xfrm>
          <a:prstGeom prst="rect">
            <a:avLst/>
          </a:prstGeom>
          <a:noFill/>
        </p:spPr>
      </p:pic>
      <p:pic>
        <p:nvPicPr>
          <p:cNvPr id="4101" name="Picture 5" descr="WhitecornerFlower"/>
          <p:cNvPicPr>
            <a:picLocks noChangeAspect="1" noChangeArrowheads="1"/>
          </p:cNvPicPr>
          <p:nvPr/>
        </p:nvPicPr>
        <p:blipFill>
          <a:blip r:embed="rId3"/>
          <a:srcRect/>
          <a:stretch>
            <a:fillRect/>
          </a:stretch>
        </p:blipFill>
        <p:spPr bwMode="auto">
          <a:xfrm>
            <a:off x="22225" y="5486400"/>
            <a:ext cx="1371600" cy="1371600"/>
          </a:xfrm>
          <a:prstGeom prst="rect">
            <a:avLst/>
          </a:prstGeom>
          <a:noFill/>
        </p:spPr>
      </p:pic>
      <p:sp>
        <p:nvSpPr>
          <p:cNvPr id="8" name="Title 7"/>
          <p:cNvSpPr>
            <a:spLocks noGrp="1"/>
          </p:cNvSpPr>
          <p:nvPr>
            <p:ph type="title"/>
          </p:nvPr>
        </p:nvSpPr>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fade">
                                      <p:cBhvr>
                                        <p:cTn id="7" dur="1000">
                                          <p:stCondLst>
                                            <p:cond delay="0"/>
                                          </p:stCondLst>
                                        </p:cTn>
                                        <p:tgtEl>
                                          <p:spTgt spid="4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Effect transition="in" filter="fade">
                                      <p:cBhvr>
                                        <p:cTn id="12" dur="1000">
                                          <p:stCondLst>
                                            <p:cond delay="0"/>
                                          </p:stCondLst>
                                        </p:cTn>
                                        <p:tgtEl>
                                          <p:spTgt spid="40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2"/>
          <p:cNvGrpSpPr>
            <a:grpSpLocks/>
          </p:cNvGrpSpPr>
          <p:nvPr/>
        </p:nvGrpSpPr>
        <p:grpSpPr bwMode="auto">
          <a:xfrm>
            <a:off x="0" y="1981200"/>
            <a:ext cx="8763000" cy="2895600"/>
            <a:chOff x="-223" y="144"/>
            <a:chExt cx="5839" cy="3744"/>
          </a:xfrm>
        </p:grpSpPr>
        <p:grpSp>
          <p:nvGrpSpPr>
            <p:cNvPr id="45059" name="Group 3"/>
            <p:cNvGrpSpPr>
              <a:grpSpLocks/>
            </p:cNvGrpSpPr>
            <p:nvPr/>
          </p:nvGrpSpPr>
          <p:grpSpPr bwMode="auto">
            <a:xfrm>
              <a:off x="240" y="144"/>
              <a:ext cx="5376" cy="3744"/>
              <a:chOff x="240" y="288"/>
              <a:chExt cx="5376" cy="3744"/>
            </a:xfrm>
          </p:grpSpPr>
          <p:grpSp>
            <p:nvGrpSpPr>
              <p:cNvPr id="45060" name="Group 4"/>
              <p:cNvGrpSpPr>
                <a:grpSpLocks/>
              </p:cNvGrpSpPr>
              <p:nvPr/>
            </p:nvGrpSpPr>
            <p:grpSpPr bwMode="auto">
              <a:xfrm>
                <a:off x="240" y="288"/>
                <a:ext cx="5376" cy="3744"/>
                <a:chOff x="192" y="576"/>
                <a:chExt cx="5376" cy="3744"/>
              </a:xfrm>
            </p:grpSpPr>
            <p:sp>
              <p:nvSpPr>
                <p:cNvPr id="45061" name="AutoShape 5"/>
                <p:cNvSpPr>
                  <a:spLocks noChangeArrowheads="1"/>
                </p:cNvSpPr>
                <p:nvPr/>
              </p:nvSpPr>
              <p:spPr bwMode="auto">
                <a:xfrm>
                  <a:off x="428" y="722"/>
                  <a:ext cx="4873" cy="3398"/>
                </a:xfrm>
                <a:prstGeom prst="flowChartPunchedTape">
                  <a:avLst/>
                </a:prstGeom>
                <a:gradFill rotWithShape="1">
                  <a:gsLst>
                    <a:gs pos="0">
                      <a:srgbClr val="CC3300"/>
                    </a:gs>
                    <a:gs pos="100000">
                      <a:schemeClr val="bg1"/>
                    </a:gs>
                  </a:gsLst>
                  <a:lin ang="0" scaled="1"/>
                </a:gradFill>
                <a:ln w="57150">
                  <a:solidFill>
                    <a:schemeClr val="tx1"/>
                  </a:solidFill>
                  <a:miter lim="800000"/>
                  <a:headEnd/>
                  <a:tailEnd/>
                </a:ln>
                <a:effectLst/>
              </p:spPr>
              <p:txBody>
                <a:bodyPr wrap="none" anchor="ctr"/>
                <a:lstStyle/>
                <a:p>
                  <a:pPr algn="ctr"/>
                  <a:endParaRPr lang="en-US">
                    <a:solidFill>
                      <a:srgbClr val="009900"/>
                    </a:solidFill>
                    <a:latin typeface=".VnTime" pitchFamily="34" charset="0"/>
                    <a:cs typeface="Arial" charset="0"/>
                  </a:endParaRPr>
                </a:p>
              </p:txBody>
            </p:sp>
            <p:sp>
              <p:nvSpPr>
                <p:cNvPr id="45062" name="AutoShape 6" descr="J0309705"/>
                <p:cNvSpPr>
                  <a:spLocks noChangeArrowheads="1"/>
                </p:cNvSpPr>
                <p:nvPr/>
              </p:nvSpPr>
              <p:spPr bwMode="auto">
                <a:xfrm>
                  <a:off x="228" y="622"/>
                  <a:ext cx="200" cy="3498"/>
                </a:xfrm>
                <a:prstGeom prst="flowChartTerminator">
                  <a:avLst/>
                </a:prstGeom>
                <a:blipFill dpi="0" rotWithShape="1">
                  <a:blip r:embed="rId4"/>
                  <a:srcRect/>
                  <a:stretch>
                    <a:fillRect/>
                  </a:stretch>
                </a:blipFill>
                <a:ln w="9525">
                  <a:solidFill>
                    <a:schemeClr val="tx1"/>
                  </a:solidFill>
                  <a:miter lim="800000"/>
                  <a:headEnd/>
                  <a:tailEnd/>
                </a:ln>
                <a:effectLst/>
              </p:spPr>
              <p:txBody>
                <a:bodyPr wrap="none" anchor="ctr"/>
                <a:lstStyle/>
                <a:p>
                  <a:pPr algn="ctr"/>
                  <a:endParaRPr lang="en-US">
                    <a:latin typeface=".VnTime" pitchFamily="34" charset="0"/>
                    <a:cs typeface="Arial" charset="0"/>
                  </a:endParaRPr>
                </a:p>
              </p:txBody>
            </p:sp>
            <p:sp>
              <p:nvSpPr>
                <p:cNvPr id="45063" name="AutoShape 7" descr="J0309705"/>
                <p:cNvSpPr>
                  <a:spLocks noChangeArrowheads="1"/>
                </p:cNvSpPr>
                <p:nvPr/>
              </p:nvSpPr>
              <p:spPr bwMode="auto">
                <a:xfrm>
                  <a:off x="5301" y="722"/>
                  <a:ext cx="200" cy="3498"/>
                </a:xfrm>
                <a:prstGeom prst="flowChartTerminator">
                  <a:avLst/>
                </a:prstGeom>
                <a:blipFill dpi="0" rotWithShape="1">
                  <a:blip r:embed="rId4"/>
                  <a:srcRect/>
                  <a:stretch>
                    <a:fillRect/>
                  </a:stretch>
                </a:blipFill>
                <a:ln w="9525">
                  <a:solidFill>
                    <a:schemeClr val="tx1"/>
                  </a:solidFill>
                  <a:miter lim="800000"/>
                  <a:headEnd/>
                  <a:tailEnd/>
                </a:ln>
                <a:effectLst/>
              </p:spPr>
              <p:txBody>
                <a:bodyPr wrap="none" anchor="ctr"/>
                <a:lstStyle/>
                <a:p>
                  <a:pPr algn="ctr"/>
                  <a:endParaRPr lang="en-US">
                    <a:latin typeface=".VnTime" pitchFamily="34" charset="0"/>
                    <a:cs typeface="Arial" charset="0"/>
                  </a:endParaRPr>
                </a:p>
              </p:txBody>
            </p:sp>
            <p:sp>
              <p:nvSpPr>
                <p:cNvPr id="45064" name="AutoShape 8" descr="J0309705"/>
                <p:cNvSpPr>
                  <a:spLocks noChangeArrowheads="1"/>
                </p:cNvSpPr>
                <p:nvPr/>
              </p:nvSpPr>
              <p:spPr bwMode="auto">
                <a:xfrm>
                  <a:off x="192" y="603"/>
                  <a:ext cx="267" cy="400"/>
                </a:xfrm>
                <a:prstGeom prst="flowChartConnector">
                  <a:avLst/>
                </a:prstGeom>
                <a:blipFill dpi="0" rotWithShape="1">
                  <a:blip r:embed="rId5" cstate="print"/>
                  <a:srcRect/>
                  <a:stretch>
                    <a:fillRect/>
                  </a:stretch>
                </a:blipFill>
                <a:ln w="9525">
                  <a:noFill/>
                  <a:round/>
                  <a:headEnd/>
                  <a:tailEnd/>
                </a:ln>
                <a:effectLst/>
              </p:spPr>
              <p:txBody>
                <a:bodyPr wrap="none" anchor="ctr"/>
                <a:lstStyle/>
                <a:p>
                  <a:endParaRPr lang="en-US"/>
                </a:p>
              </p:txBody>
            </p:sp>
            <p:sp>
              <p:nvSpPr>
                <p:cNvPr id="45065" name="AutoShape 9" descr="J0309705"/>
                <p:cNvSpPr>
                  <a:spLocks noChangeArrowheads="1"/>
                </p:cNvSpPr>
                <p:nvPr/>
              </p:nvSpPr>
              <p:spPr bwMode="auto">
                <a:xfrm>
                  <a:off x="5301" y="576"/>
                  <a:ext cx="267" cy="400"/>
                </a:xfrm>
                <a:prstGeom prst="flowChartConnector">
                  <a:avLst/>
                </a:prstGeom>
                <a:blipFill dpi="0" rotWithShape="1">
                  <a:blip r:embed="rId5" cstate="print"/>
                  <a:srcRect/>
                  <a:stretch>
                    <a:fillRect/>
                  </a:stretch>
                </a:blipFill>
                <a:ln w="9525">
                  <a:noFill/>
                  <a:round/>
                  <a:headEnd/>
                  <a:tailEnd/>
                </a:ln>
                <a:effectLst/>
              </p:spPr>
              <p:txBody>
                <a:bodyPr wrap="none" anchor="ctr"/>
                <a:lstStyle/>
                <a:p>
                  <a:endParaRPr lang="en-US"/>
                </a:p>
              </p:txBody>
            </p:sp>
            <p:sp>
              <p:nvSpPr>
                <p:cNvPr id="45066" name="AutoShape 10" descr="J0309705"/>
                <p:cNvSpPr>
                  <a:spLocks noChangeArrowheads="1"/>
                </p:cNvSpPr>
                <p:nvPr/>
              </p:nvSpPr>
              <p:spPr bwMode="auto">
                <a:xfrm>
                  <a:off x="228" y="3920"/>
                  <a:ext cx="267" cy="400"/>
                </a:xfrm>
                <a:prstGeom prst="flowChartConnector">
                  <a:avLst/>
                </a:prstGeom>
                <a:blipFill dpi="0" rotWithShape="1">
                  <a:blip r:embed="rId5" cstate="print"/>
                  <a:srcRect/>
                  <a:stretch>
                    <a:fillRect/>
                  </a:stretch>
                </a:blipFill>
                <a:ln w="9525">
                  <a:noFill/>
                  <a:round/>
                  <a:headEnd/>
                  <a:tailEnd/>
                </a:ln>
                <a:effectLst/>
              </p:spPr>
              <p:txBody>
                <a:bodyPr wrap="none" anchor="ctr"/>
                <a:lstStyle/>
                <a:p>
                  <a:endParaRPr lang="en-US"/>
                </a:p>
              </p:txBody>
            </p:sp>
            <p:sp>
              <p:nvSpPr>
                <p:cNvPr id="45067" name="AutoShape 11" descr="J0309705"/>
                <p:cNvSpPr>
                  <a:spLocks noChangeArrowheads="1"/>
                </p:cNvSpPr>
                <p:nvPr/>
              </p:nvSpPr>
              <p:spPr bwMode="auto">
                <a:xfrm>
                  <a:off x="5270" y="3839"/>
                  <a:ext cx="267" cy="400"/>
                </a:xfrm>
                <a:prstGeom prst="flowChartConnector">
                  <a:avLst/>
                </a:prstGeom>
                <a:blipFill dpi="0" rotWithShape="1">
                  <a:blip r:embed="rId5" cstate="print"/>
                  <a:srcRect/>
                  <a:stretch>
                    <a:fillRect/>
                  </a:stretch>
                </a:blipFill>
                <a:ln w="9525">
                  <a:noFill/>
                  <a:round/>
                  <a:headEnd/>
                  <a:tailEnd/>
                </a:ln>
                <a:effectLst/>
              </p:spPr>
              <p:txBody>
                <a:bodyPr wrap="none" anchor="ctr"/>
                <a:lstStyle/>
                <a:p>
                  <a:endParaRPr lang="en-US"/>
                </a:p>
              </p:txBody>
            </p:sp>
          </p:grpSp>
          <p:pic>
            <p:nvPicPr>
              <p:cNvPr id="45068" name="Picture 12" descr="PH02738U"/>
              <p:cNvPicPr>
                <a:picLocks noChangeAspect="1" noChangeArrowheads="1"/>
              </p:cNvPicPr>
              <p:nvPr/>
            </p:nvPicPr>
            <p:blipFill>
              <a:blip r:embed="rId6"/>
              <a:srcRect/>
              <a:stretch>
                <a:fillRect/>
              </a:stretch>
            </p:blipFill>
            <p:spPr bwMode="auto">
              <a:xfrm>
                <a:off x="4704" y="1872"/>
                <a:ext cx="528" cy="1248"/>
              </a:xfrm>
              <a:prstGeom prst="rect">
                <a:avLst/>
              </a:prstGeom>
              <a:noFill/>
            </p:spPr>
          </p:pic>
        </p:grpSp>
        <p:grpSp>
          <p:nvGrpSpPr>
            <p:cNvPr id="45069" name="Group 13"/>
            <p:cNvGrpSpPr>
              <a:grpSpLocks/>
            </p:cNvGrpSpPr>
            <p:nvPr/>
          </p:nvGrpSpPr>
          <p:grpSpPr bwMode="auto">
            <a:xfrm rot="-666890">
              <a:off x="-223" y="192"/>
              <a:ext cx="1135" cy="940"/>
              <a:chOff x="1457" y="2064"/>
              <a:chExt cx="1135" cy="940"/>
            </a:xfrm>
          </p:grpSpPr>
          <p:pic>
            <p:nvPicPr>
              <p:cNvPr id="45070" name="Picture 14" descr="SO00382_"/>
              <p:cNvPicPr>
                <a:picLocks noChangeAspect="1" noChangeArrowheads="1"/>
              </p:cNvPicPr>
              <p:nvPr/>
            </p:nvPicPr>
            <p:blipFill>
              <a:blip r:embed="rId7"/>
              <a:srcRect/>
              <a:stretch>
                <a:fillRect/>
              </a:stretch>
            </p:blipFill>
            <p:spPr bwMode="auto">
              <a:xfrm>
                <a:off x="1457" y="2064"/>
                <a:ext cx="1135" cy="940"/>
              </a:xfrm>
              <a:prstGeom prst="rect">
                <a:avLst/>
              </a:prstGeom>
              <a:noFill/>
            </p:spPr>
          </p:pic>
          <p:sp>
            <p:nvSpPr>
              <p:cNvPr id="45071" name="Oval 15"/>
              <p:cNvSpPr>
                <a:spLocks noChangeArrowheads="1"/>
              </p:cNvSpPr>
              <p:nvPr/>
            </p:nvSpPr>
            <p:spPr bwMode="auto">
              <a:xfrm>
                <a:off x="2040" y="2328"/>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sp>
        <p:nvSpPr>
          <p:cNvPr id="45072" name="Rectangle 16"/>
          <p:cNvSpPr>
            <a:spLocks noChangeArrowheads="1"/>
          </p:cNvSpPr>
          <p:nvPr/>
        </p:nvSpPr>
        <p:spPr bwMode="auto">
          <a:xfrm>
            <a:off x="6096000" y="2209800"/>
            <a:ext cx="1371600" cy="519113"/>
          </a:xfrm>
          <a:prstGeom prst="rect">
            <a:avLst/>
          </a:prstGeom>
          <a:noFill/>
          <a:ln w="9525">
            <a:noFill/>
            <a:miter lim="800000"/>
            <a:headEnd/>
            <a:tailEnd/>
          </a:ln>
          <a:effectLst/>
        </p:spPr>
        <p:txBody>
          <a:bodyPr>
            <a:spAutoFit/>
          </a:bodyPr>
          <a:lstStyle/>
          <a:p>
            <a:pPr eaLnBrk="0" hangingPunct="0"/>
            <a:r>
              <a:rPr lang="en-US" sz="2800" b="1">
                <a:solidFill>
                  <a:srgbClr val="0000FF"/>
                </a:solidFill>
                <a:effectLst>
                  <a:outerShdw blurRad="38100" dist="38100" dir="2700000" algn="tl">
                    <a:srgbClr val="C0C0C0"/>
                  </a:outerShdw>
                </a:effectLst>
                <a:latin typeface="Times New Roman" pitchFamily="18" charset="0"/>
                <a:cs typeface="Arial" charset="0"/>
              </a:rPr>
              <a:t>Câu 2:</a:t>
            </a:r>
          </a:p>
        </p:txBody>
      </p:sp>
      <p:pic>
        <p:nvPicPr>
          <p:cNvPr id="45073" name="Picture 17" descr="AG00040_"/>
          <p:cNvPicPr>
            <a:picLocks noChangeAspect="1" noChangeArrowheads="1" noCrop="1"/>
          </p:cNvPicPr>
          <p:nvPr/>
        </p:nvPicPr>
        <p:blipFill>
          <a:blip r:embed="rId8"/>
          <a:srcRect/>
          <a:stretch>
            <a:fillRect/>
          </a:stretch>
        </p:blipFill>
        <p:spPr bwMode="auto">
          <a:xfrm rot="866610">
            <a:off x="5786438" y="5846763"/>
            <a:ext cx="842962" cy="935037"/>
          </a:xfrm>
          <a:prstGeom prst="rect">
            <a:avLst/>
          </a:prstGeom>
          <a:noFill/>
        </p:spPr>
      </p:pic>
      <p:sp>
        <p:nvSpPr>
          <p:cNvPr id="45074" name="Oval 18"/>
          <p:cNvSpPr>
            <a:spLocks noChangeArrowheads="1"/>
          </p:cNvSpPr>
          <p:nvPr/>
        </p:nvSpPr>
        <p:spPr bwMode="auto">
          <a:xfrm>
            <a:off x="7162800" y="5105400"/>
            <a:ext cx="1524000" cy="1752600"/>
          </a:xfrm>
          <a:prstGeom prst="ellipse">
            <a:avLst/>
          </a:prstGeom>
          <a:solidFill>
            <a:schemeClr val="bg1"/>
          </a:solidFill>
          <a:ln w="76200" cmpd="tri">
            <a:solidFill>
              <a:schemeClr val="tx1"/>
            </a:solidFill>
            <a:round/>
            <a:headEnd/>
            <a:tailEnd/>
          </a:ln>
          <a:effectLst/>
        </p:spPr>
        <p:txBody>
          <a:bodyPr wrap="none" anchor="ctr"/>
          <a:lstStyle/>
          <a:p>
            <a:pPr algn="ctr"/>
            <a:endParaRPr lang="en-US" sz="9600">
              <a:solidFill>
                <a:srgbClr val="FF3300"/>
              </a:solidFill>
              <a:latin typeface=".VnBodoniH" pitchFamily="34" charset="0"/>
              <a:cs typeface="Arial" charset="0"/>
            </a:endParaRPr>
          </a:p>
        </p:txBody>
      </p:sp>
      <p:sp>
        <p:nvSpPr>
          <p:cNvPr id="45075" name="WordArt 19"/>
          <p:cNvSpPr>
            <a:spLocks noChangeArrowheads="1" noChangeShapeType="1" noTextEdit="1"/>
          </p:cNvSpPr>
          <p:nvPr/>
        </p:nvSpPr>
        <p:spPr bwMode="auto">
          <a:xfrm>
            <a:off x="7696200" y="55626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1</a:t>
            </a:r>
          </a:p>
        </p:txBody>
      </p:sp>
      <p:sp>
        <p:nvSpPr>
          <p:cNvPr id="45076" name="WordArt 20"/>
          <p:cNvSpPr>
            <a:spLocks noChangeArrowheads="1" noChangeShapeType="1" noTextEdit="1"/>
          </p:cNvSpPr>
          <p:nvPr/>
        </p:nvSpPr>
        <p:spPr bwMode="auto">
          <a:xfrm>
            <a:off x="7696200" y="55626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2</a:t>
            </a:r>
          </a:p>
        </p:txBody>
      </p:sp>
      <p:sp>
        <p:nvSpPr>
          <p:cNvPr id="45077" name="WordArt 21"/>
          <p:cNvSpPr>
            <a:spLocks noChangeArrowheads="1" noChangeShapeType="1" noTextEdit="1"/>
          </p:cNvSpPr>
          <p:nvPr/>
        </p:nvSpPr>
        <p:spPr bwMode="auto">
          <a:xfrm>
            <a:off x="7620000" y="55626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3</a:t>
            </a:r>
          </a:p>
        </p:txBody>
      </p:sp>
      <p:sp>
        <p:nvSpPr>
          <p:cNvPr id="45078" name="WordArt 22"/>
          <p:cNvSpPr>
            <a:spLocks noChangeArrowheads="1" noChangeShapeType="1" noTextEdit="1"/>
          </p:cNvSpPr>
          <p:nvPr/>
        </p:nvSpPr>
        <p:spPr bwMode="auto">
          <a:xfrm>
            <a:off x="7620000" y="55626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4</a:t>
            </a:r>
          </a:p>
        </p:txBody>
      </p:sp>
      <p:sp>
        <p:nvSpPr>
          <p:cNvPr id="45079" name="WordArt 23"/>
          <p:cNvSpPr>
            <a:spLocks noChangeArrowheads="1" noChangeShapeType="1" noTextEdit="1"/>
          </p:cNvSpPr>
          <p:nvPr/>
        </p:nvSpPr>
        <p:spPr bwMode="auto">
          <a:xfrm>
            <a:off x="7848600" y="55626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5</a:t>
            </a:r>
          </a:p>
        </p:txBody>
      </p:sp>
      <p:sp>
        <p:nvSpPr>
          <p:cNvPr id="45080" name="WordArt 24"/>
          <p:cNvSpPr>
            <a:spLocks noChangeArrowheads="1" noChangeShapeType="1" noTextEdit="1"/>
          </p:cNvSpPr>
          <p:nvPr/>
        </p:nvSpPr>
        <p:spPr bwMode="auto">
          <a:xfrm>
            <a:off x="7772400" y="55626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6</a:t>
            </a:r>
          </a:p>
        </p:txBody>
      </p:sp>
      <p:sp>
        <p:nvSpPr>
          <p:cNvPr id="45081" name="WordArt 25"/>
          <p:cNvSpPr>
            <a:spLocks noChangeArrowheads="1" noChangeShapeType="1" noTextEdit="1"/>
          </p:cNvSpPr>
          <p:nvPr/>
        </p:nvSpPr>
        <p:spPr bwMode="auto">
          <a:xfrm>
            <a:off x="7696200" y="55626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7</a:t>
            </a:r>
          </a:p>
        </p:txBody>
      </p:sp>
      <p:sp>
        <p:nvSpPr>
          <p:cNvPr id="45082" name="WordArt 26"/>
          <p:cNvSpPr>
            <a:spLocks noChangeArrowheads="1" noChangeShapeType="1" noTextEdit="1"/>
          </p:cNvSpPr>
          <p:nvPr/>
        </p:nvSpPr>
        <p:spPr bwMode="auto">
          <a:xfrm>
            <a:off x="7696200" y="55626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8</a:t>
            </a:r>
          </a:p>
        </p:txBody>
      </p:sp>
      <p:sp>
        <p:nvSpPr>
          <p:cNvPr id="45083" name="WordArt 27"/>
          <p:cNvSpPr>
            <a:spLocks noChangeArrowheads="1" noChangeShapeType="1" noTextEdit="1"/>
          </p:cNvSpPr>
          <p:nvPr/>
        </p:nvSpPr>
        <p:spPr bwMode="auto">
          <a:xfrm>
            <a:off x="7772400" y="56388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9</a:t>
            </a:r>
          </a:p>
        </p:txBody>
      </p:sp>
      <p:sp>
        <p:nvSpPr>
          <p:cNvPr id="45084" name="WordArt 28"/>
          <p:cNvSpPr>
            <a:spLocks noChangeArrowheads="1" noChangeShapeType="1" noTextEdit="1"/>
          </p:cNvSpPr>
          <p:nvPr/>
        </p:nvSpPr>
        <p:spPr bwMode="auto">
          <a:xfrm>
            <a:off x="7467600" y="5638800"/>
            <a:ext cx="1066800" cy="6096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99FF"/>
                    </a:gs>
                    <a:gs pos="100000">
                      <a:srgbClr val="FF0066"/>
                    </a:gs>
                  </a:gsLst>
                  <a:path path="rect">
                    <a:fillToRect l="50000" t="50000" r="50000" b="50000"/>
                  </a:path>
                </a:gradFill>
                <a:effectLst>
                  <a:outerShdw dist="35921" dir="2700000" algn="ctr" rotWithShape="0">
                    <a:srgbClr val="C0C0C0">
                      <a:alpha val="80000"/>
                    </a:srgbClr>
                  </a:outerShdw>
                </a:effectLst>
                <a:latin typeface="Times New Roman"/>
                <a:cs typeface="Times New Roman"/>
              </a:rPr>
              <a:t>HẾT GIỜ</a:t>
            </a:r>
          </a:p>
        </p:txBody>
      </p:sp>
      <p:sp>
        <p:nvSpPr>
          <p:cNvPr id="45085" name="Text Box 29"/>
          <p:cNvSpPr txBox="1">
            <a:spLocks noChangeArrowheads="1"/>
          </p:cNvSpPr>
          <p:nvPr/>
        </p:nvSpPr>
        <p:spPr bwMode="auto">
          <a:xfrm>
            <a:off x="1295400" y="2819400"/>
            <a:ext cx="7315200" cy="946150"/>
          </a:xfrm>
          <a:prstGeom prst="rect">
            <a:avLst/>
          </a:prstGeom>
          <a:noFill/>
          <a:ln w="9525">
            <a:noFill/>
            <a:miter lim="800000"/>
            <a:headEnd/>
            <a:tailEnd/>
          </a:ln>
          <a:effectLst/>
        </p:spPr>
        <p:txBody>
          <a:bodyPr>
            <a:spAutoFit/>
          </a:bodyPr>
          <a:lstStyle/>
          <a:p>
            <a:pPr>
              <a:spcBef>
                <a:spcPct val="50000"/>
              </a:spcBef>
            </a:pPr>
            <a:r>
              <a:rPr lang="en-US" sz="2800" b="1">
                <a:solidFill>
                  <a:schemeClr val="tx2"/>
                </a:solidFill>
                <a:latin typeface="Times New Roman" pitchFamily="18" charset="0"/>
                <a:cs typeface="Arial" charset="0"/>
              </a:rPr>
              <a:t>Nơi </a:t>
            </a:r>
            <a:r>
              <a:rPr lang="en-US" sz="2800" b="1">
                <a:latin typeface="Times New Roman" pitchFamily="18" charset="0"/>
                <a:cs typeface="Arial" charset="0"/>
              </a:rPr>
              <a:t>đây tướng giặc là Liễu Thăng đã bị giết tại trận.</a:t>
            </a:r>
            <a:endParaRPr lang="en-US" sz="2800" b="1">
              <a:solidFill>
                <a:schemeClr val="tx2"/>
              </a:solidFill>
              <a:latin typeface="Times New Roman" pitchFamily="18" charset="0"/>
              <a:cs typeface="Arial" charset="0"/>
            </a:endParaRPr>
          </a:p>
        </p:txBody>
      </p:sp>
      <p:sp>
        <p:nvSpPr>
          <p:cNvPr id="45086" name="Text Box 30"/>
          <p:cNvSpPr txBox="1">
            <a:spLocks noChangeArrowheads="1"/>
          </p:cNvSpPr>
          <p:nvPr/>
        </p:nvSpPr>
        <p:spPr bwMode="auto">
          <a:xfrm>
            <a:off x="2057400" y="5105400"/>
            <a:ext cx="4495800" cy="579438"/>
          </a:xfrm>
          <a:prstGeom prst="rect">
            <a:avLst/>
          </a:prstGeom>
          <a:noFill/>
          <a:ln w="9525">
            <a:noFill/>
            <a:miter lim="800000"/>
            <a:headEnd/>
            <a:tailEnd/>
          </a:ln>
          <a:effectLst/>
        </p:spPr>
        <p:txBody>
          <a:bodyPr>
            <a:spAutoFit/>
          </a:bodyPr>
          <a:lstStyle/>
          <a:p>
            <a:pPr>
              <a:spcBef>
                <a:spcPct val="50000"/>
              </a:spcBef>
            </a:pPr>
            <a:r>
              <a:rPr lang="en-US" sz="3200" b="1">
                <a:solidFill>
                  <a:srgbClr val="0000FF"/>
                </a:solidFill>
                <a:cs typeface="Arial" charset="0"/>
              </a:rPr>
              <a:t>Đáp án: ải Chi Lăng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072"/>
                                        </p:tgtEl>
                                        <p:attrNameLst>
                                          <p:attrName>style.visibility</p:attrName>
                                        </p:attrNameLst>
                                      </p:cBhvr>
                                      <p:to>
                                        <p:strVal val="visible"/>
                                      </p:to>
                                    </p:set>
                                    <p:animEffect transition="in" filter="fade">
                                      <p:cBhvr>
                                        <p:cTn id="7" dur="2000"/>
                                        <p:tgtEl>
                                          <p:spTgt spid="4507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5075"/>
                                        </p:tgtEl>
                                        <p:attrNameLst>
                                          <p:attrName>style.visibility</p:attrName>
                                        </p:attrNameLst>
                                      </p:cBhvr>
                                      <p:to>
                                        <p:strVal val="visible"/>
                                      </p:to>
                                    </p:set>
                                    <p:animEffect transition="in" filter="box(in)">
                                      <p:cBhvr>
                                        <p:cTn id="12" dur="700"/>
                                        <p:tgtEl>
                                          <p:spTgt spid="45075"/>
                                        </p:tgtEl>
                                      </p:cBhvr>
                                    </p:animEffect>
                                  </p:childTnLst>
                                </p:cTn>
                              </p:par>
                            </p:childTnLst>
                          </p:cTn>
                        </p:par>
                        <p:par>
                          <p:cTn id="13" fill="hold">
                            <p:stCondLst>
                              <p:cond delay="700"/>
                            </p:stCondLst>
                            <p:childTnLst>
                              <p:par>
                                <p:cTn id="14" presetID="4" presetClass="exit" presetSubtype="16" fill="hold" grpId="1" nodeType="afterEffect">
                                  <p:stCondLst>
                                    <p:cond delay="0"/>
                                  </p:stCondLst>
                                  <p:childTnLst>
                                    <p:animEffect transition="out" filter="box(in)">
                                      <p:cBhvr>
                                        <p:cTn id="15" dur="700"/>
                                        <p:tgtEl>
                                          <p:spTgt spid="45075"/>
                                        </p:tgtEl>
                                      </p:cBhvr>
                                    </p:animEffect>
                                    <p:set>
                                      <p:cBhvr>
                                        <p:cTn id="16" dur="1" fill="hold">
                                          <p:stCondLst>
                                            <p:cond delay="699"/>
                                          </p:stCondLst>
                                        </p:cTn>
                                        <p:tgtEl>
                                          <p:spTgt spid="45075"/>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2" name="click.wav" builtIn="1"/>
                                        </p:tgtEl>
                                      </p:cMediaNode>
                                    </p:audio>
                                  </p:subTnLst>
                                </p:cTn>
                              </p:par>
                            </p:childTnLst>
                          </p:cTn>
                        </p:par>
                        <p:par>
                          <p:cTn id="17" fill="hold">
                            <p:stCondLst>
                              <p:cond delay="1400"/>
                            </p:stCondLst>
                            <p:childTnLst>
                              <p:par>
                                <p:cTn id="18" presetID="4" presetClass="entr" presetSubtype="16" fill="hold" grpId="0" nodeType="afterEffect">
                                  <p:stCondLst>
                                    <p:cond delay="0"/>
                                  </p:stCondLst>
                                  <p:childTnLst>
                                    <p:set>
                                      <p:cBhvr>
                                        <p:cTn id="19" dur="1" fill="hold">
                                          <p:stCondLst>
                                            <p:cond delay="0"/>
                                          </p:stCondLst>
                                        </p:cTn>
                                        <p:tgtEl>
                                          <p:spTgt spid="45076"/>
                                        </p:tgtEl>
                                        <p:attrNameLst>
                                          <p:attrName>style.visibility</p:attrName>
                                        </p:attrNameLst>
                                      </p:cBhvr>
                                      <p:to>
                                        <p:strVal val="visible"/>
                                      </p:to>
                                    </p:set>
                                    <p:animEffect transition="in" filter="box(in)">
                                      <p:cBhvr>
                                        <p:cTn id="20" dur="700"/>
                                        <p:tgtEl>
                                          <p:spTgt spid="45076"/>
                                        </p:tgtEl>
                                      </p:cBhvr>
                                    </p:animEffect>
                                  </p:childTnLst>
                                </p:cTn>
                              </p:par>
                            </p:childTnLst>
                          </p:cTn>
                        </p:par>
                        <p:par>
                          <p:cTn id="21" fill="hold">
                            <p:stCondLst>
                              <p:cond delay="2100"/>
                            </p:stCondLst>
                            <p:childTnLst>
                              <p:par>
                                <p:cTn id="22" presetID="4" presetClass="exit" presetSubtype="16" fill="hold" grpId="1" nodeType="afterEffect">
                                  <p:stCondLst>
                                    <p:cond delay="0"/>
                                  </p:stCondLst>
                                  <p:childTnLst>
                                    <p:animEffect transition="out" filter="box(in)">
                                      <p:cBhvr>
                                        <p:cTn id="23" dur="700"/>
                                        <p:tgtEl>
                                          <p:spTgt spid="45076"/>
                                        </p:tgtEl>
                                      </p:cBhvr>
                                    </p:animEffect>
                                    <p:set>
                                      <p:cBhvr>
                                        <p:cTn id="24" dur="1" fill="hold">
                                          <p:stCondLst>
                                            <p:cond delay="699"/>
                                          </p:stCondLst>
                                        </p:cTn>
                                        <p:tgtEl>
                                          <p:spTgt spid="45076"/>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click.wav" builtIn="1"/>
                                        </p:tgtEl>
                                      </p:cMediaNode>
                                    </p:audio>
                                  </p:subTnLst>
                                </p:cTn>
                              </p:par>
                            </p:childTnLst>
                          </p:cTn>
                        </p:par>
                        <p:par>
                          <p:cTn id="25" fill="hold">
                            <p:stCondLst>
                              <p:cond delay="2800"/>
                            </p:stCondLst>
                            <p:childTnLst>
                              <p:par>
                                <p:cTn id="26" presetID="4" presetClass="entr" presetSubtype="16" fill="hold" grpId="0" nodeType="afterEffect">
                                  <p:stCondLst>
                                    <p:cond delay="0"/>
                                  </p:stCondLst>
                                  <p:childTnLst>
                                    <p:set>
                                      <p:cBhvr>
                                        <p:cTn id="27" dur="1" fill="hold">
                                          <p:stCondLst>
                                            <p:cond delay="0"/>
                                          </p:stCondLst>
                                        </p:cTn>
                                        <p:tgtEl>
                                          <p:spTgt spid="45077"/>
                                        </p:tgtEl>
                                        <p:attrNameLst>
                                          <p:attrName>style.visibility</p:attrName>
                                        </p:attrNameLst>
                                      </p:cBhvr>
                                      <p:to>
                                        <p:strVal val="visible"/>
                                      </p:to>
                                    </p:set>
                                    <p:animEffect transition="in" filter="box(in)">
                                      <p:cBhvr>
                                        <p:cTn id="28" dur="700"/>
                                        <p:tgtEl>
                                          <p:spTgt spid="45077"/>
                                        </p:tgtEl>
                                      </p:cBhvr>
                                    </p:animEffect>
                                  </p:childTnLst>
                                </p:cTn>
                              </p:par>
                            </p:childTnLst>
                          </p:cTn>
                        </p:par>
                        <p:par>
                          <p:cTn id="29" fill="hold">
                            <p:stCondLst>
                              <p:cond delay="3500"/>
                            </p:stCondLst>
                            <p:childTnLst>
                              <p:par>
                                <p:cTn id="30" presetID="4" presetClass="exit" presetSubtype="16" fill="hold" grpId="1" nodeType="afterEffect">
                                  <p:stCondLst>
                                    <p:cond delay="0"/>
                                  </p:stCondLst>
                                  <p:childTnLst>
                                    <p:animEffect transition="out" filter="box(in)">
                                      <p:cBhvr>
                                        <p:cTn id="31" dur="700"/>
                                        <p:tgtEl>
                                          <p:spTgt spid="45077"/>
                                        </p:tgtEl>
                                      </p:cBhvr>
                                    </p:animEffect>
                                    <p:set>
                                      <p:cBhvr>
                                        <p:cTn id="32" dur="1" fill="hold">
                                          <p:stCondLst>
                                            <p:cond delay="699"/>
                                          </p:stCondLst>
                                        </p:cTn>
                                        <p:tgtEl>
                                          <p:spTgt spid="4507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click.wav" builtIn="1"/>
                                        </p:tgtEl>
                                      </p:cMediaNode>
                                    </p:audio>
                                  </p:subTnLst>
                                </p:cTn>
                              </p:par>
                            </p:childTnLst>
                          </p:cTn>
                        </p:par>
                        <p:par>
                          <p:cTn id="33" fill="hold">
                            <p:stCondLst>
                              <p:cond delay="4200"/>
                            </p:stCondLst>
                            <p:childTnLst>
                              <p:par>
                                <p:cTn id="34" presetID="4" presetClass="entr" presetSubtype="16" fill="hold" grpId="0" nodeType="afterEffect">
                                  <p:stCondLst>
                                    <p:cond delay="0"/>
                                  </p:stCondLst>
                                  <p:childTnLst>
                                    <p:set>
                                      <p:cBhvr>
                                        <p:cTn id="35" dur="1" fill="hold">
                                          <p:stCondLst>
                                            <p:cond delay="0"/>
                                          </p:stCondLst>
                                        </p:cTn>
                                        <p:tgtEl>
                                          <p:spTgt spid="45078"/>
                                        </p:tgtEl>
                                        <p:attrNameLst>
                                          <p:attrName>style.visibility</p:attrName>
                                        </p:attrNameLst>
                                      </p:cBhvr>
                                      <p:to>
                                        <p:strVal val="visible"/>
                                      </p:to>
                                    </p:set>
                                    <p:animEffect transition="in" filter="box(in)">
                                      <p:cBhvr>
                                        <p:cTn id="36" dur="700"/>
                                        <p:tgtEl>
                                          <p:spTgt spid="45078"/>
                                        </p:tgtEl>
                                      </p:cBhvr>
                                    </p:animEffect>
                                  </p:childTnLst>
                                </p:cTn>
                              </p:par>
                            </p:childTnLst>
                          </p:cTn>
                        </p:par>
                        <p:par>
                          <p:cTn id="37" fill="hold">
                            <p:stCondLst>
                              <p:cond delay="4900"/>
                            </p:stCondLst>
                            <p:childTnLst>
                              <p:par>
                                <p:cTn id="38" presetID="4" presetClass="exit" presetSubtype="16" fill="hold" grpId="1" nodeType="afterEffect">
                                  <p:stCondLst>
                                    <p:cond delay="0"/>
                                  </p:stCondLst>
                                  <p:childTnLst>
                                    <p:animEffect transition="out" filter="box(in)">
                                      <p:cBhvr>
                                        <p:cTn id="39" dur="700"/>
                                        <p:tgtEl>
                                          <p:spTgt spid="45078"/>
                                        </p:tgtEl>
                                      </p:cBhvr>
                                    </p:animEffect>
                                    <p:set>
                                      <p:cBhvr>
                                        <p:cTn id="40" dur="1" fill="hold">
                                          <p:stCondLst>
                                            <p:cond delay="699"/>
                                          </p:stCondLst>
                                        </p:cTn>
                                        <p:tgtEl>
                                          <p:spTgt spid="4507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click.wav" builtIn="1"/>
                                        </p:tgtEl>
                                      </p:cMediaNode>
                                    </p:audio>
                                  </p:subTnLst>
                                </p:cTn>
                              </p:par>
                            </p:childTnLst>
                          </p:cTn>
                        </p:par>
                        <p:par>
                          <p:cTn id="41" fill="hold">
                            <p:stCondLst>
                              <p:cond delay="5600"/>
                            </p:stCondLst>
                            <p:childTnLst>
                              <p:par>
                                <p:cTn id="42" presetID="4" presetClass="entr" presetSubtype="16" fill="hold" grpId="0" nodeType="afterEffect">
                                  <p:stCondLst>
                                    <p:cond delay="0"/>
                                  </p:stCondLst>
                                  <p:childTnLst>
                                    <p:set>
                                      <p:cBhvr>
                                        <p:cTn id="43" dur="1" fill="hold">
                                          <p:stCondLst>
                                            <p:cond delay="0"/>
                                          </p:stCondLst>
                                        </p:cTn>
                                        <p:tgtEl>
                                          <p:spTgt spid="45079"/>
                                        </p:tgtEl>
                                        <p:attrNameLst>
                                          <p:attrName>style.visibility</p:attrName>
                                        </p:attrNameLst>
                                      </p:cBhvr>
                                      <p:to>
                                        <p:strVal val="visible"/>
                                      </p:to>
                                    </p:set>
                                    <p:animEffect transition="in" filter="box(in)">
                                      <p:cBhvr>
                                        <p:cTn id="44" dur="700"/>
                                        <p:tgtEl>
                                          <p:spTgt spid="45079"/>
                                        </p:tgtEl>
                                      </p:cBhvr>
                                    </p:animEffect>
                                  </p:childTnLst>
                                </p:cTn>
                              </p:par>
                            </p:childTnLst>
                          </p:cTn>
                        </p:par>
                        <p:par>
                          <p:cTn id="45" fill="hold">
                            <p:stCondLst>
                              <p:cond delay="6300"/>
                            </p:stCondLst>
                            <p:childTnLst>
                              <p:par>
                                <p:cTn id="46" presetID="4" presetClass="exit" presetSubtype="16" fill="hold" grpId="1" nodeType="afterEffect">
                                  <p:stCondLst>
                                    <p:cond delay="0"/>
                                  </p:stCondLst>
                                  <p:childTnLst>
                                    <p:animEffect transition="out" filter="box(in)">
                                      <p:cBhvr>
                                        <p:cTn id="47" dur="700"/>
                                        <p:tgtEl>
                                          <p:spTgt spid="45079"/>
                                        </p:tgtEl>
                                      </p:cBhvr>
                                    </p:animEffect>
                                    <p:set>
                                      <p:cBhvr>
                                        <p:cTn id="48" dur="1" fill="hold">
                                          <p:stCondLst>
                                            <p:cond delay="699"/>
                                          </p:stCondLst>
                                        </p:cTn>
                                        <p:tgtEl>
                                          <p:spTgt spid="4507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click.wav" builtIn="1"/>
                                        </p:tgtEl>
                                      </p:cMediaNode>
                                    </p:audio>
                                  </p:subTnLst>
                                </p:cTn>
                              </p:par>
                            </p:childTnLst>
                          </p:cTn>
                        </p:par>
                        <p:par>
                          <p:cTn id="49" fill="hold">
                            <p:stCondLst>
                              <p:cond delay="7000"/>
                            </p:stCondLst>
                            <p:childTnLst>
                              <p:par>
                                <p:cTn id="50" presetID="4" presetClass="entr" presetSubtype="16" fill="hold" grpId="0" nodeType="afterEffect">
                                  <p:stCondLst>
                                    <p:cond delay="0"/>
                                  </p:stCondLst>
                                  <p:childTnLst>
                                    <p:set>
                                      <p:cBhvr>
                                        <p:cTn id="51" dur="1" fill="hold">
                                          <p:stCondLst>
                                            <p:cond delay="0"/>
                                          </p:stCondLst>
                                        </p:cTn>
                                        <p:tgtEl>
                                          <p:spTgt spid="45080"/>
                                        </p:tgtEl>
                                        <p:attrNameLst>
                                          <p:attrName>style.visibility</p:attrName>
                                        </p:attrNameLst>
                                      </p:cBhvr>
                                      <p:to>
                                        <p:strVal val="visible"/>
                                      </p:to>
                                    </p:set>
                                    <p:animEffect transition="in" filter="box(in)">
                                      <p:cBhvr>
                                        <p:cTn id="52" dur="700"/>
                                        <p:tgtEl>
                                          <p:spTgt spid="45080"/>
                                        </p:tgtEl>
                                      </p:cBhvr>
                                    </p:animEffect>
                                  </p:childTnLst>
                                </p:cTn>
                              </p:par>
                            </p:childTnLst>
                          </p:cTn>
                        </p:par>
                        <p:par>
                          <p:cTn id="53" fill="hold">
                            <p:stCondLst>
                              <p:cond delay="7700"/>
                            </p:stCondLst>
                            <p:childTnLst>
                              <p:par>
                                <p:cTn id="54" presetID="4" presetClass="exit" presetSubtype="16" fill="hold" grpId="1" nodeType="afterEffect">
                                  <p:stCondLst>
                                    <p:cond delay="0"/>
                                  </p:stCondLst>
                                  <p:childTnLst>
                                    <p:animEffect transition="out" filter="box(in)">
                                      <p:cBhvr>
                                        <p:cTn id="55" dur="700"/>
                                        <p:tgtEl>
                                          <p:spTgt spid="45080"/>
                                        </p:tgtEl>
                                      </p:cBhvr>
                                    </p:animEffect>
                                    <p:set>
                                      <p:cBhvr>
                                        <p:cTn id="56" dur="1" fill="hold">
                                          <p:stCondLst>
                                            <p:cond delay="699"/>
                                          </p:stCondLst>
                                        </p:cTn>
                                        <p:tgtEl>
                                          <p:spTgt spid="4508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2" name="click.wav" builtIn="1"/>
                                        </p:tgtEl>
                                      </p:cMediaNode>
                                    </p:audio>
                                  </p:subTnLst>
                                </p:cTn>
                              </p:par>
                            </p:childTnLst>
                          </p:cTn>
                        </p:par>
                        <p:par>
                          <p:cTn id="57" fill="hold">
                            <p:stCondLst>
                              <p:cond delay="8400"/>
                            </p:stCondLst>
                            <p:childTnLst>
                              <p:par>
                                <p:cTn id="58" presetID="4" presetClass="entr" presetSubtype="16" fill="hold" grpId="0" nodeType="afterEffect">
                                  <p:stCondLst>
                                    <p:cond delay="0"/>
                                  </p:stCondLst>
                                  <p:childTnLst>
                                    <p:set>
                                      <p:cBhvr>
                                        <p:cTn id="59" dur="1" fill="hold">
                                          <p:stCondLst>
                                            <p:cond delay="0"/>
                                          </p:stCondLst>
                                        </p:cTn>
                                        <p:tgtEl>
                                          <p:spTgt spid="45081"/>
                                        </p:tgtEl>
                                        <p:attrNameLst>
                                          <p:attrName>style.visibility</p:attrName>
                                        </p:attrNameLst>
                                      </p:cBhvr>
                                      <p:to>
                                        <p:strVal val="visible"/>
                                      </p:to>
                                    </p:set>
                                    <p:animEffect transition="in" filter="box(in)">
                                      <p:cBhvr>
                                        <p:cTn id="60" dur="700"/>
                                        <p:tgtEl>
                                          <p:spTgt spid="45081"/>
                                        </p:tgtEl>
                                      </p:cBhvr>
                                    </p:animEffect>
                                  </p:childTnLst>
                                </p:cTn>
                              </p:par>
                            </p:childTnLst>
                          </p:cTn>
                        </p:par>
                        <p:par>
                          <p:cTn id="61" fill="hold">
                            <p:stCondLst>
                              <p:cond delay="9100"/>
                            </p:stCondLst>
                            <p:childTnLst>
                              <p:par>
                                <p:cTn id="62" presetID="4" presetClass="exit" presetSubtype="16" fill="hold" grpId="1" nodeType="afterEffect">
                                  <p:stCondLst>
                                    <p:cond delay="0"/>
                                  </p:stCondLst>
                                  <p:childTnLst>
                                    <p:animEffect transition="out" filter="box(in)">
                                      <p:cBhvr>
                                        <p:cTn id="63" dur="700"/>
                                        <p:tgtEl>
                                          <p:spTgt spid="45081"/>
                                        </p:tgtEl>
                                      </p:cBhvr>
                                    </p:animEffect>
                                    <p:set>
                                      <p:cBhvr>
                                        <p:cTn id="64" dur="1" fill="hold">
                                          <p:stCondLst>
                                            <p:cond delay="699"/>
                                          </p:stCondLst>
                                        </p:cTn>
                                        <p:tgtEl>
                                          <p:spTgt spid="45081"/>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click.wav" builtIn="1"/>
                                        </p:tgtEl>
                                      </p:cMediaNode>
                                    </p:audio>
                                  </p:subTnLst>
                                </p:cTn>
                              </p:par>
                            </p:childTnLst>
                          </p:cTn>
                        </p:par>
                        <p:par>
                          <p:cTn id="65" fill="hold">
                            <p:stCondLst>
                              <p:cond delay="9800"/>
                            </p:stCondLst>
                            <p:childTnLst>
                              <p:par>
                                <p:cTn id="66" presetID="4" presetClass="entr" presetSubtype="16" fill="hold" grpId="0" nodeType="afterEffect">
                                  <p:stCondLst>
                                    <p:cond delay="0"/>
                                  </p:stCondLst>
                                  <p:childTnLst>
                                    <p:set>
                                      <p:cBhvr>
                                        <p:cTn id="67" dur="1" fill="hold">
                                          <p:stCondLst>
                                            <p:cond delay="0"/>
                                          </p:stCondLst>
                                        </p:cTn>
                                        <p:tgtEl>
                                          <p:spTgt spid="45082"/>
                                        </p:tgtEl>
                                        <p:attrNameLst>
                                          <p:attrName>style.visibility</p:attrName>
                                        </p:attrNameLst>
                                      </p:cBhvr>
                                      <p:to>
                                        <p:strVal val="visible"/>
                                      </p:to>
                                    </p:set>
                                    <p:animEffect transition="in" filter="box(in)">
                                      <p:cBhvr>
                                        <p:cTn id="68" dur="700"/>
                                        <p:tgtEl>
                                          <p:spTgt spid="45082"/>
                                        </p:tgtEl>
                                      </p:cBhvr>
                                    </p:animEffect>
                                  </p:childTnLst>
                                </p:cTn>
                              </p:par>
                            </p:childTnLst>
                          </p:cTn>
                        </p:par>
                        <p:par>
                          <p:cTn id="69" fill="hold">
                            <p:stCondLst>
                              <p:cond delay="10500"/>
                            </p:stCondLst>
                            <p:childTnLst>
                              <p:par>
                                <p:cTn id="70" presetID="4" presetClass="exit" presetSubtype="16" fill="hold" grpId="1" nodeType="afterEffect">
                                  <p:stCondLst>
                                    <p:cond delay="0"/>
                                  </p:stCondLst>
                                  <p:childTnLst>
                                    <p:animEffect transition="out" filter="box(in)">
                                      <p:cBhvr>
                                        <p:cTn id="71" dur="700"/>
                                        <p:tgtEl>
                                          <p:spTgt spid="45082"/>
                                        </p:tgtEl>
                                      </p:cBhvr>
                                    </p:animEffect>
                                    <p:set>
                                      <p:cBhvr>
                                        <p:cTn id="72" dur="1" fill="hold">
                                          <p:stCondLst>
                                            <p:cond delay="699"/>
                                          </p:stCondLst>
                                        </p:cTn>
                                        <p:tgtEl>
                                          <p:spTgt spid="45082"/>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click.wav" builtIn="1"/>
                                        </p:tgtEl>
                                      </p:cMediaNode>
                                    </p:audio>
                                  </p:subTnLst>
                                </p:cTn>
                              </p:par>
                            </p:childTnLst>
                          </p:cTn>
                        </p:par>
                        <p:par>
                          <p:cTn id="73" fill="hold">
                            <p:stCondLst>
                              <p:cond delay="11200"/>
                            </p:stCondLst>
                            <p:childTnLst>
                              <p:par>
                                <p:cTn id="74" presetID="4" presetClass="entr" presetSubtype="16" fill="hold" grpId="0" nodeType="afterEffect">
                                  <p:stCondLst>
                                    <p:cond delay="0"/>
                                  </p:stCondLst>
                                  <p:childTnLst>
                                    <p:set>
                                      <p:cBhvr>
                                        <p:cTn id="75" dur="1" fill="hold">
                                          <p:stCondLst>
                                            <p:cond delay="0"/>
                                          </p:stCondLst>
                                        </p:cTn>
                                        <p:tgtEl>
                                          <p:spTgt spid="45083"/>
                                        </p:tgtEl>
                                        <p:attrNameLst>
                                          <p:attrName>style.visibility</p:attrName>
                                        </p:attrNameLst>
                                      </p:cBhvr>
                                      <p:to>
                                        <p:strVal val="visible"/>
                                      </p:to>
                                    </p:set>
                                    <p:animEffect transition="in" filter="box(in)">
                                      <p:cBhvr>
                                        <p:cTn id="76" dur="700"/>
                                        <p:tgtEl>
                                          <p:spTgt spid="45083"/>
                                        </p:tgtEl>
                                      </p:cBhvr>
                                    </p:animEffect>
                                  </p:childTnLst>
                                </p:cTn>
                              </p:par>
                            </p:childTnLst>
                          </p:cTn>
                        </p:par>
                        <p:par>
                          <p:cTn id="77" fill="hold">
                            <p:stCondLst>
                              <p:cond delay="11900"/>
                            </p:stCondLst>
                            <p:childTnLst>
                              <p:par>
                                <p:cTn id="78" presetID="4" presetClass="exit" presetSubtype="16" fill="hold" grpId="1" nodeType="afterEffect">
                                  <p:stCondLst>
                                    <p:cond delay="0"/>
                                  </p:stCondLst>
                                  <p:childTnLst>
                                    <p:animEffect transition="out" filter="box(in)">
                                      <p:cBhvr>
                                        <p:cTn id="79" dur="700"/>
                                        <p:tgtEl>
                                          <p:spTgt spid="45083"/>
                                        </p:tgtEl>
                                      </p:cBhvr>
                                    </p:animEffect>
                                    <p:set>
                                      <p:cBhvr>
                                        <p:cTn id="80" dur="1" fill="hold">
                                          <p:stCondLst>
                                            <p:cond delay="699"/>
                                          </p:stCondLst>
                                        </p:cTn>
                                        <p:tgtEl>
                                          <p:spTgt spid="45083"/>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2" name="click.wav" builtIn="1"/>
                                        </p:tgtEl>
                                      </p:cMediaNode>
                                    </p:audio>
                                  </p:subTnLst>
                                </p:cTn>
                              </p:par>
                            </p:childTnLst>
                          </p:cTn>
                        </p:par>
                        <p:par>
                          <p:cTn id="81" fill="hold">
                            <p:stCondLst>
                              <p:cond delay="12600"/>
                            </p:stCondLst>
                            <p:childTnLst>
                              <p:par>
                                <p:cTn id="82" presetID="8" presetClass="entr" presetSubtype="16" fill="hold" grpId="0" nodeType="afterEffect">
                                  <p:stCondLst>
                                    <p:cond delay="0"/>
                                  </p:stCondLst>
                                  <p:childTnLst>
                                    <p:set>
                                      <p:cBhvr>
                                        <p:cTn id="83" dur="1" fill="hold">
                                          <p:stCondLst>
                                            <p:cond delay="0"/>
                                          </p:stCondLst>
                                        </p:cTn>
                                        <p:tgtEl>
                                          <p:spTgt spid="45084"/>
                                        </p:tgtEl>
                                        <p:attrNameLst>
                                          <p:attrName>style.visibility</p:attrName>
                                        </p:attrNameLst>
                                      </p:cBhvr>
                                      <p:to>
                                        <p:strVal val="visible"/>
                                      </p:to>
                                    </p:set>
                                    <p:animEffect transition="in" filter="diamond(in)">
                                      <p:cBhvr>
                                        <p:cTn id="84" dur="2000"/>
                                        <p:tgtEl>
                                          <p:spTgt spid="45084"/>
                                        </p:tgtEl>
                                      </p:cBhvr>
                                    </p:animEffect>
                                  </p:childTnLst>
                                  <p:subTnLst>
                                    <p:audio>
                                      <p:cMediaNode>
                                        <p:cTn display="0" masterRel="sameClick">
                                          <p:stCondLst>
                                            <p:cond evt="begin" delay="0">
                                              <p:tn val="82"/>
                                            </p:cond>
                                          </p:stCondLst>
                                          <p:endCondLst>
                                            <p:cond evt="onStopAudio" delay="0">
                                              <p:tgtEl>
                                                <p:sldTgt/>
                                              </p:tgtEl>
                                            </p:cond>
                                          </p:endCondLst>
                                        </p:cTn>
                                        <p:tgtEl>
                                          <p:sndTgt r:embed="rId3" name="ringin.wav"/>
                                        </p:tgtEl>
                                      </p:cMediaNode>
                                    </p:audio>
                                  </p:subTnLst>
                                </p:cTn>
                              </p:par>
                            </p:childTnLst>
                          </p:cTn>
                        </p:par>
                      </p:childTnLst>
                    </p:cTn>
                  </p:par>
                  <p:par>
                    <p:cTn id="85" fill="hold">
                      <p:stCondLst>
                        <p:cond delay="indefinite"/>
                      </p:stCondLst>
                      <p:childTnLst>
                        <p:par>
                          <p:cTn id="86" fill="hold">
                            <p:stCondLst>
                              <p:cond delay="0"/>
                            </p:stCondLst>
                            <p:childTnLst>
                              <p:par>
                                <p:cTn id="87" presetID="3" presetClass="entr" presetSubtype="10" fill="hold" grpId="0" nodeType="clickEffect">
                                  <p:stCondLst>
                                    <p:cond delay="0"/>
                                  </p:stCondLst>
                                  <p:childTnLst>
                                    <p:set>
                                      <p:cBhvr>
                                        <p:cTn id="88" dur="1" fill="hold">
                                          <p:stCondLst>
                                            <p:cond delay="0"/>
                                          </p:stCondLst>
                                        </p:cTn>
                                        <p:tgtEl>
                                          <p:spTgt spid="45086"/>
                                        </p:tgtEl>
                                        <p:attrNameLst>
                                          <p:attrName>style.visibility</p:attrName>
                                        </p:attrNameLst>
                                      </p:cBhvr>
                                      <p:to>
                                        <p:strVal val="visible"/>
                                      </p:to>
                                    </p:set>
                                    <p:animEffect transition="in" filter="blinds(horizontal)">
                                      <p:cBhvr>
                                        <p:cTn id="89" dur="500"/>
                                        <p:tgtEl>
                                          <p:spTgt spid="45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72" grpId="0"/>
      <p:bldP spid="45075" grpId="0" animBg="1"/>
      <p:bldP spid="45075" grpId="1" animBg="1"/>
      <p:bldP spid="45076" grpId="0" animBg="1"/>
      <p:bldP spid="45076" grpId="1" animBg="1"/>
      <p:bldP spid="45077" grpId="0" animBg="1"/>
      <p:bldP spid="45077" grpId="1" animBg="1"/>
      <p:bldP spid="45078" grpId="0" animBg="1"/>
      <p:bldP spid="45078" grpId="1" animBg="1"/>
      <p:bldP spid="45079" grpId="0" animBg="1"/>
      <p:bldP spid="45079" grpId="1" animBg="1"/>
      <p:bldP spid="45080" grpId="0" animBg="1"/>
      <p:bldP spid="45080" grpId="1" animBg="1"/>
      <p:bldP spid="45081" grpId="0" animBg="1"/>
      <p:bldP spid="45081" grpId="1" animBg="1"/>
      <p:bldP spid="45082" grpId="0" animBg="1"/>
      <p:bldP spid="45082" grpId="1" animBg="1"/>
      <p:bldP spid="45083" grpId="0" animBg="1"/>
      <p:bldP spid="45083" grpId="1" animBg="1"/>
      <p:bldP spid="45084" grpId="0" animBg="1"/>
      <p:bldP spid="4508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Group 2"/>
          <p:cNvGrpSpPr>
            <a:grpSpLocks/>
          </p:cNvGrpSpPr>
          <p:nvPr/>
        </p:nvGrpSpPr>
        <p:grpSpPr bwMode="auto">
          <a:xfrm>
            <a:off x="0" y="1981200"/>
            <a:ext cx="8763000" cy="2895600"/>
            <a:chOff x="-223" y="144"/>
            <a:chExt cx="5839" cy="3744"/>
          </a:xfrm>
        </p:grpSpPr>
        <p:grpSp>
          <p:nvGrpSpPr>
            <p:cNvPr id="46083" name="Group 3"/>
            <p:cNvGrpSpPr>
              <a:grpSpLocks/>
            </p:cNvGrpSpPr>
            <p:nvPr/>
          </p:nvGrpSpPr>
          <p:grpSpPr bwMode="auto">
            <a:xfrm>
              <a:off x="240" y="144"/>
              <a:ext cx="5376" cy="3744"/>
              <a:chOff x="240" y="288"/>
              <a:chExt cx="5376" cy="3744"/>
            </a:xfrm>
          </p:grpSpPr>
          <p:grpSp>
            <p:nvGrpSpPr>
              <p:cNvPr id="46084" name="Group 4"/>
              <p:cNvGrpSpPr>
                <a:grpSpLocks/>
              </p:cNvGrpSpPr>
              <p:nvPr/>
            </p:nvGrpSpPr>
            <p:grpSpPr bwMode="auto">
              <a:xfrm>
                <a:off x="240" y="288"/>
                <a:ext cx="5376" cy="3744"/>
                <a:chOff x="192" y="576"/>
                <a:chExt cx="5376" cy="3744"/>
              </a:xfrm>
            </p:grpSpPr>
            <p:sp>
              <p:nvSpPr>
                <p:cNvPr id="46085" name="AutoShape 5"/>
                <p:cNvSpPr>
                  <a:spLocks noChangeArrowheads="1"/>
                </p:cNvSpPr>
                <p:nvPr/>
              </p:nvSpPr>
              <p:spPr bwMode="auto">
                <a:xfrm>
                  <a:off x="428" y="722"/>
                  <a:ext cx="4873" cy="3398"/>
                </a:xfrm>
                <a:prstGeom prst="flowChartPunchedTape">
                  <a:avLst/>
                </a:prstGeom>
                <a:gradFill rotWithShape="1">
                  <a:gsLst>
                    <a:gs pos="0">
                      <a:srgbClr val="CC3300"/>
                    </a:gs>
                    <a:gs pos="100000">
                      <a:schemeClr val="bg1"/>
                    </a:gs>
                  </a:gsLst>
                  <a:lin ang="0" scaled="1"/>
                </a:gradFill>
                <a:ln w="57150">
                  <a:solidFill>
                    <a:schemeClr val="tx1"/>
                  </a:solidFill>
                  <a:miter lim="800000"/>
                  <a:headEnd/>
                  <a:tailEnd/>
                </a:ln>
                <a:effectLst/>
              </p:spPr>
              <p:txBody>
                <a:bodyPr wrap="none" anchor="ctr"/>
                <a:lstStyle/>
                <a:p>
                  <a:pPr algn="ctr"/>
                  <a:endParaRPr lang="en-US">
                    <a:solidFill>
                      <a:srgbClr val="009900"/>
                    </a:solidFill>
                    <a:latin typeface=".VnTime" pitchFamily="34" charset="0"/>
                    <a:cs typeface="Arial" charset="0"/>
                  </a:endParaRPr>
                </a:p>
              </p:txBody>
            </p:sp>
            <p:sp>
              <p:nvSpPr>
                <p:cNvPr id="46086" name="AutoShape 6" descr="J0309705"/>
                <p:cNvSpPr>
                  <a:spLocks noChangeArrowheads="1"/>
                </p:cNvSpPr>
                <p:nvPr/>
              </p:nvSpPr>
              <p:spPr bwMode="auto">
                <a:xfrm>
                  <a:off x="228" y="622"/>
                  <a:ext cx="200" cy="3498"/>
                </a:xfrm>
                <a:prstGeom prst="flowChartTerminator">
                  <a:avLst/>
                </a:prstGeom>
                <a:blipFill dpi="0" rotWithShape="1">
                  <a:blip r:embed="rId4"/>
                  <a:srcRect/>
                  <a:stretch>
                    <a:fillRect/>
                  </a:stretch>
                </a:blipFill>
                <a:ln w="9525">
                  <a:solidFill>
                    <a:schemeClr val="tx1"/>
                  </a:solidFill>
                  <a:miter lim="800000"/>
                  <a:headEnd/>
                  <a:tailEnd/>
                </a:ln>
                <a:effectLst/>
              </p:spPr>
              <p:txBody>
                <a:bodyPr wrap="none" anchor="ctr"/>
                <a:lstStyle/>
                <a:p>
                  <a:pPr algn="ctr"/>
                  <a:endParaRPr lang="en-US">
                    <a:latin typeface=".VnTime" pitchFamily="34" charset="0"/>
                    <a:cs typeface="Arial" charset="0"/>
                  </a:endParaRPr>
                </a:p>
              </p:txBody>
            </p:sp>
            <p:sp>
              <p:nvSpPr>
                <p:cNvPr id="46087" name="AutoShape 7" descr="J0309705"/>
                <p:cNvSpPr>
                  <a:spLocks noChangeArrowheads="1"/>
                </p:cNvSpPr>
                <p:nvPr/>
              </p:nvSpPr>
              <p:spPr bwMode="auto">
                <a:xfrm>
                  <a:off x="5301" y="722"/>
                  <a:ext cx="200" cy="3498"/>
                </a:xfrm>
                <a:prstGeom prst="flowChartTerminator">
                  <a:avLst/>
                </a:prstGeom>
                <a:blipFill dpi="0" rotWithShape="1">
                  <a:blip r:embed="rId4"/>
                  <a:srcRect/>
                  <a:stretch>
                    <a:fillRect/>
                  </a:stretch>
                </a:blipFill>
                <a:ln w="9525">
                  <a:solidFill>
                    <a:schemeClr val="tx1"/>
                  </a:solidFill>
                  <a:miter lim="800000"/>
                  <a:headEnd/>
                  <a:tailEnd/>
                </a:ln>
                <a:effectLst/>
              </p:spPr>
              <p:txBody>
                <a:bodyPr wrap="none" anchor="ctr"/>
                <a:lstStyle/>
                <a:p>
                  <a:pPr algn="ctr"/>
                  <a:endParaRPr lang="en-US">
                    <a:latin typeface=".VnTime" pitchFamily="34" charset="0"/>
                    <a:cs typeface="Arial" charset="0"/>
                  </a:endParaRPr>
                </a:p>
              </p:txBody>
            </p:sp>
            <p:sp>
              <p:nvSpPr>
                <p:cNvPr id="46088" name="AutoShape 8" descr="J0309705"/>
                <p:cNvSpPr>
                  <a:spLocks noChangeArrowheads="1"/>
                </p:cNvSpPr>
                <p:nvPr/>
              </p:nvSpPr>
              <p:spPr bwMode="auto">
                <a:xfrm>
                  <a:off x="192" y="603"/>
                  <a:ext cx="267" cy="400"/>
                </a:xfrm>
                <a:prstGeom prst="flowChartConnector">
                  <a:avLst/>
                </a:prstGeom>
                <a:blipFill dpi="0" rotWithShape="1">
                  <a:blip r:embed="rId5" cstate="print"/>
                  <a:srcRect/>
                  <a:stretch>
                    <a:fillRect/>
                  </a:stretch>
                </a:blipFill>
                <a:ln w="9525">
                  <a:noFill/>
                  <a:round/>
                  <a:headEnd/>
                  <a:tailEnd/>
                </a:ln>
                <a:effectLst/>
              </p:spPr>
              <p:txBody>
                <a:bodyPr wrap="none" anchor="ctr"/>
                <a:lstStyle/>
                <a:p>
                  <a:endParaRPr lang="en-US"/>
                </a:p>
              </p:txBody>
            </p:sp>
            <p:sp>
              <p:nvSpPr>
                <p:cNvPr id="46089" name="AutoShape 9" descr="J0309705"/>
                <p:cNvSpPr>
                  <a:spLocks noChangeArrowheads="1"/>
                </p:cNvSpPr>
                <p:nvPr/>
              </p:nvSpPr>
              <p:spPr bwMode="auto">
                <a:xfrm>
                  <a:off x="5301" y="576"/>
                  <a:ext cx="267" cy="400"/>
                </a:xfrm>
                <a:prstGeom prst="flowChartConnector">
                  <a:avLst/>
                </a:prstGeom>
                <a:blipFill dpi="0" rotWithShape="1">
                  <a:blip r:embed="rId5" cstate="print"/>
                  <a:srcRect/>
                  <a:stretch>
                    <a:fillRect/>
                  </a:stretch>
                </a:blipFill>
                <a:ln w="9525">
                  <a:noFill/>
                  <a:round/>
                  <a:headEnd/>
                  <a:tailEnd/>
                </a:ln>
                <a:effectLst/>
              </p:spPr>
              <p:txBody>
                <a:bodyPr wrap="none" anchor="ctr"/>
                <a:lstStyle/>
                <a:p>
                  <a:endParaRPr lang="en-US"/>
                </a:p>
              </p:txBody>
            </p:sp>
            <p:sp>
              <p:nvSpPr>
                <p:cNvPr id="46090" name="AutoShape 10" descr="J0309705"/>
                <p:cNvSpPr>
                  <a:spLocks noChangeArrowheads="1"/>
                </p:cNvSpPr>
                <p:nvPr/>
              </p:nvSpPr>
              <p:spPr bwMode="auto">
                <a:xfrm>
                  <a:off x="228" y="3920"/>
                  <a:ext cx="267" cy="400"/>
                </a:xfrm>
                <a:prstGeom prst="flowChartConnector">
                  <a:avLst/>
                </a:prstGeom>
                <a:blipFill dpi="0" rotWithShape="1">
                  <a:blip r:embed="rId5" cstate="print"/>
                  <a:srcRect/>
                  <a:stretch>
                    <a:fillRect/>
                  </a:stretch>
                </a:blipFill>
                <a:ln w="9525">
                  <a:noFill/>
                  <a:round/>
                  <a:headEnd/>
                  <a:tailEnd/>
                </a:ln>
                <a:effectLst/>
              </p:spPr>
              <p:txBody>
                <a:bodyPr wrap="none" anchor="ctr"/>
                <a:lstStyle/>
                <a:p>
                  <a:endParaRPr lang="en-US"/>
                </a:p>
              </p:txBody>
            </p:sp>
            <p:sp>
              <p:nvSpPr>
                <p:cNvPr id="46091" name="AutoShape 11" descr="J0309705"/>
                <p:cNvSpPr>
                  <a:spLocks noChangeArrowheads="1"/>
                </p:cNvSpPr>
                <p:nvPr/>
              </p:nvSpPr>
              <p:spPr bwMode="auto">
                <a:xfrm>
                  <a:off x="5270" y="3839"/>
                  <a:ext cx="267" cy="400"/>
                </a:xfrm>
                <a:prstGeom prst="flowChartConnector">
                  <a:avLst/>
                </a:prstGeom>
                <a:blipFill dpi="0" rotWithShape="1">
                  <a:blip r:embed="rId5" cstate="print"/>
                  <a:srcRect/>
                  <a:stretch>
                    <a:fillRect/>
                  </a:stretch>
                </a:blipFill>
                <a:ln w="9525">
                  <a:noFill/>
                  <a:round/>
                  <a:headEnd/>
                  <a:tailEnd/>
                </a:ln>
                <a:effectLst/>
              </p:spPr>
              <p:txBody>
                <a:bodyPr wrap="none" anchor="ctr"/>
                <a:lstStyle/>
                <a:p>
                  <a:endParaRPr lang="en-US"/>
                </a:p>
              </p:txBody>
            </p:sp>
          </p:grpSp>
          <p:pic>
            <p:nvPicPr>
              <p:cNvPr id="46092" name="Picture 12" descr="PH02738U"/>
              <p:cNvPicPr>
                <a:picLocks noChangeAspect="1" noChangeArrowheads="1"/>
              </p:cNvPicPr>
              <p:nvPr/>
            </p:nvPicPr>
            <p:blipFill>
              <a:blip r:embed="rId6"/>
              <a:srcRect/>
              <a:stretch>
                <a:fillRect/>
              </a:stretch>
            </p:blipFill>
            <p:spPr bwMode="auto">
              <a:xfrm>
                <a:off x="4704" y="1872"/>
                <a:ext cx="528" cy="1248"/>
              </a:xfrm>
              <a:prstGeom prst="rect">
                <a:avLst/>
              </a:prstGeom>
              <a:noFill/>
            </p:spPr>
          </p:pic>
        </p:grpSp>
        <p:grpSp>
          <p:nvGrpSpPr>
            <p:cNvPr id="46093" name="Group 13"/>
            <p:cNvGrpSpPr>
              <a:grpSpLocks/>
            </p:cNvGrpSpPr>
            <p:nvPr/>
          </p:nvGrpSpPr>
          <p:grpSpPr bwMode="auto">
            <a:xfrm rot="-666890">
              <a:off x="-223" y="192"/>
              <a:ext cx="1135" cy="940"/>
              <a:chOff x="1457" y="2064"/>
              <a:chExt cx="1135" cy="940"/>
            </a:xfrm>
          </p:grpSpPr>
          <p:pic>
            <p:nvPicPr>
              <p:cNvPr id="46094" name="Picture 14" descr="SO00382_"/>
              <p:cNvPicPr>
                <a:picLocks noChangeAspect="1" noChangeArrowheads="1"/>
              </p:cNvPicPr>
              <p:nvPr/>
            </p:nvPicPr>
            <p:blipFill>
              <a:blip r:embed="rId7"/>
              <a:srcRect/>
              <a:stretch>
                <a:fillRect/>
              </a:stretch>
            </p:blipFill>
            <p:spPr bwMode="auto">
              <a:xfrm>
                <a:off x="1457" y="2064"/>
                <a:ext cx="1135" cy="940"/>
              </a:xfrm>
              <a:prstGeom prst="rect">
                <a:avLst/>
              </a:prstGeom>
              <a:noFill/>
            </p:spPr>
          </p:pic>
          <p:sp>
            <p:nvSpPr>
              <p:cNvPr id="46095" name="Oval 15"/>
              <p:cNvSpPr>
                <a:spLocks noChangeArrowheads="1"/>
              </p:cNvSpPr>
              <p:nvPr/>
            </p:nvSpPr>
            <p:spPr bwMode="auto">
              <a:xfrm>
                <a:off x="2040" y="2328"/>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sp>
        <p:nvSpPr>
          <p:cNvPr id="46096" name="Rectangle 16"/>
          <p:cNvSpPr>
            <a:spLocks noChangeArrowheads="1"/>
          </p:cNvSpPr>
          <p:nvPr/>
        </p:nvSpPr>
        <p:spPr bwMode="auto">
          <a:xfrm>
            <a:off x="6096000" y="2209800"/>
            <a:ext cx="1371600" cy="519113"/>
          </a:xfrm>
          <a:prstGeom prst="rect">
            <a:avLst/>
          </a:prstGeom>
          <a:noFill/>
          <a:ln w="9525">
            <a:noFill/>
            <a:miter lim="800000"/>
            <a:headEnd/>
            <a:tailEnd/>
          </a:ln>
          <a:effectLst/>
        </p:spPr>
        <p:txBody>
          <a:bodyPr>
            <a:spAutoFit/>
          </a:bodyPr>
          <a:lstStyle/>
          <a:p>
            <a:pPr eaLnBrk="0" hangingPunct="0"/>
            <a:r>
              <a:rPr lang="en-US" sz="2800" b="1">
                <a:solidFill>
                  <a:srgbClr val="0000FF"/>
                </a:solidFill>
                <a:effectLst>
                  <a:outerShdw blurRad="38100" dist="38100" dir="2700000" algn="tl">
                    <a:srgbClr val="C0C0C0"/>
                  </a:outerShdw>
                </a:effectLst>
                <a:latin typeface="Times New Roman" pitchFamily="18" charset="0"/>
                <a:cs typeface="Arial" charset="0"/>
              </a:rPr>
              <a:t>Câu 3:</a:t>
            </a:r>
          </a:p>
        </p:txBody>
      </p:sp>
      <p:pic>
        <p:nvPicPr>
          <p:cNvPr id="46097" name="Picture 17" descr="AG00040_"/>
          <p:cNvPicPr>
            <a:picLocks noChangeAspect="1" noChangeArrowheads="1" noCrop="1"/>
          </p:cNvPicPr>
          <p:nvPr/>
        </p:nvPicPr>
        <p:blipFill>
          <a:blip r:embed="rId8"/>
          <a:srcRect/>
          <a:stretch>
            <a:fillRect/>
          </a:stretch>
        </p:blipFill>
        <p:spPr bwMode="auto">
          <a:xfrm rot="866610">
            <a:off x="5786438" y="5846763"/>
            <a:ext cx="842962" cy="935037"/>
          </a:xfrm>
          <a:prstGeom prst="rect">
            <a:avLst/>
          </a:prstGeom>
          <a:noFill/>
        </p:spPr>
      </p:pic>
      <p:sp>
        <p:nvSpPr>
          <p:cNvPr id="46098" name="Oval 18"/>
          <p:cNvSpPr>
            <a:spLocks noChangeArrowheads="1"/>
          </p:cNvSpPr>
          <p:nvPr/>
        </p:nvSpPr>
        <p:spPr bwMode="auto">
          <a:xfrm>
            <a:off x="7162800" y="5105400"/>
            <a:ext cx="1524000" cy="1752600"/>
          </a:xfrm>
          <a:prstGeom prst="ellipse">
            <a:avLst/>
          </a:prstGeom>
          <a:solidFill>
            <a:schemeClr val="bg1"/>
          </a:solidFill>
          <a:ln w="76200" cmpd="tri">
            <a:solidFill>
              <a:schemeClr val="tx1"/>
            </a:solidFill>
            <a:round/>
            <a:headEnd/>
            <a:tailEnd/>
          </a:ln>
          <a:effectLst/>
        </p:spPr>
        <p:txBody>
          <a:bodyPr wrap="none" anchor="ctr"/>
          <a:lstStyle/>
          <a:p>
            <a:pPr algn="ctr"/>
            <a:endParaRPr lang="en-US" sz="9600">
              <a:solidFill>
                <a:srgbClr val="FF3300"/>
              </a:solidFill>
              <a:latin typeface=".VnBodoniH" pitchFamily="34" charset="0"/>
              <a:cs typeface="Arial" charset="0"/>
            </a:endParaRPr>
          </a:p>
        </p:txBody>
      </p:sp>
      <p:sp>
        <p:nvSpPr>
          <p:cNvPr id="46099" name="WordArt 19"/>
          <p:cNvSpPr>
            <a:spLocks noChangeArrowheads="1" noChangeShapeType="1" noTextEdit="1"/>
          </p:cNvSpPr>
          <p:nvPr/>
        </p:nvSpPr>
        <p:spPr bwMode="auto">
          <a:xfrm>
            <a:off x="7696200" y="55626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1</a:t>
            </a:r>
          </a:p>
        </p:txBody>
      </p:sp>
      <p:sp>
        <p:nvSpPr>
          <p:cNvPr id="46100" name="WordArt 20"/>
          <p:cNvSpPr>
            <a:spLocks noChangeArrowheads="1" noChangeShapeType="1" noTextEdit="1"/>
          </p:cNvSpPr>
          <p:nvPr/>
        </p:nvSpPr>
        <p:spPr bwMode="auto">
          <a:xfrm>
            <a:off x="7696200" y="55626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2</a:t>
            </a:r>
          </a:p>
        </p:txBody>
      </p:sp>
      <p:sp>
        <p:nvSpPr>
          <p:cNvPr id="46101" name="WordArt 21"/>
          <p:cNvSpPr>
            <a:spLocks noChangeArrowheads="1" noChangeShapeType="1" noTextEdit="1"/>
          </p:cNvSpPr>
          <p:nvPr/>
        </p:nvSpPr>
        <p:spPr bwMode="auto">
          <a:xfrm>
            <a:off x="7620000" y="55626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3</a:t>
            </a:r>
          </a:p>
        </p:txBody>
      </p:sp>
      <p:sp>
        <p:nvSpPr>
          <p:cNvPr id="46102" name="WordArt 22"/>
          <p:cNvSpPr>
            <a:spLocks noChangeArrowheads="1" noChangeShapeType="1" noTextEdit="1"/>
          </p:cNvSpPr>
          <p:nvPr/>
        </p:nvSpPr>
        <p:spPr bwMode="auto">
          <a:xfrm>
            <a:off x="7620000" y="55626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4</a:t>
            </a:r>
          </a:p>
        </p:txBody>
      </p:sp>
      <p:sp>
        <p:nvSpPr>
          <p:cNvPr id="46103" name="WordArt 23"/>
          <p:cNvSpPr>
            <a:spLocks noChangeArrowheads="1" noChangeShapeType="1" noTextEdit="1"/>
          </p:cNvSpPr>
          <p:nvPr/>
        </p:nvSpPr>
        <p:spPr bwMode="auto">
          <a:xfrm>
            <a:off x="7848600" y="55626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5</a:t>
            </a:r>
          </a:p>
        </p:txBody>
      </p:sp>
      <p:sp>
        <p:nvSpPr>
          <p:cNvPr id="46104" name="WordArt 24"/>
          <p:cNvSpPr>
            <a:spLocks noChangeArrowheads="1" noChangeShapeType="1" noTextEdit="1"/>
          </p:cNvSpPr>
          <p:nvPr/>
        </p:nvSpPr>
        <p:spPr bwMode="auto">
          <a:xfrm>
            <a:off x="7772400" y="55626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6</a:t>
            </a:r>
          </a:p>
        </p:txBody>
      </p:sp>
      <p:sp>
        <p:nvSpPr>
          <p:cNvPr id="46105" name="WordArt 25"/>
          <p:cNvSpPr>
            <a:spLocks noChangeArrowheads="1" noChangeShapeType="1" noTextEdit="1"/>
          </p:cNvSpPr>
          <p:nvPr/>
        </p:nvSpPr>
        <p:spPr bwMode="auto">
          <a:xfrm>
            <a:off x="7696200" y="55626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7</a:t>
            </a:r>
          </a:p>
        </p:txBody>
      </p:sp>
      <p:sp>
        <p:nvSpPr>
          <p:cNvPr id="46106" name="WordArt 26"/>
          <p:cNvSpPr>
            <a:spLocks noChangeArrowheads="1" noChangeShapeType="1" noTextEdit="1"/>
          </p:cNvSpPr>
          <p:nvPr/>
        </p:nvSpPr>
        <p:spPr bwMode="auto">
          <a:xfrm>
            <a:off x="7696200" y="55626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8</a:t>
            </a:r>
          </a:p>
        </p:txBody>
      </p:sp>
      <p:sp>
        <p:nvSpPr>
          <p:cNvPr id="46107" name="WordArt 27"/>
          <p:cNvSpPr>
            <a:spLocks noChangeArrowheads="1" noChangeShapeType="1" noTextEdit="1"/>
          </p:cNvSpPr>
          <p:nvPr/>
        </p:nvSpPr>
        <p:spPr bwMode="auto">
          <a:xfrm>
            <a:off x="7772400" y="56388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9</a:t>
            </a:r>
          </a:p>
        </p:txBody>
      </p:sp>
      <p:sp>
        <p:nvSpPr>
          <p:cNvPr id="46108" name="WordArt 28"/>
          <p:cNvSpPr>
            <a:spLocks noChangeArrowheads="1" noChangeShapeType="1" noTextEdit="1"/>
          </p:cNvSpPr>
          <p:nvPr/>
        </p:nvSpPr>
        <p:spPr bwMode="auto">
          <a:xfrm>
            <a:off x="7467600" y="5638800"/>
            <a:ext cx="1066800" cy="6096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99FF"/>
                    </a:gs>
                    <a:gs pos="100000">
                      <a:srgbClr val="FF0066"/>
                    </a:gs>
                  </a:gsLst>
                  <a:path path="rect">
                    <a:fillToRect l="50000" t="50000" r="50000" b="50000"/>
                  </a:path>
                </a:gradFill>
                <a:effectLst>
                  <a:outerShdw dist="35921" dir="2700000" algn="ctr" rotWithShape="0">
                    <a:srgbClr val="C0C0C0">
                      <a:alpha val="80000"/>
                    </a:srgbClr>
                  </a:outerShdw>
                </a:effectLst>
                <a:latin typeface="Times New Roman"/>
                <a:cs typeface="Times New Roman"/>
              </a:rPr>
              <a:t>HẾT GIỜ</a:t>
            </a:r>
          </a:p>
        </p:txBody>
      </p:sp>
      <p:sp>
        <p:nvSpPr>
          <p:cNvPr id="46109" name="Text Box 29"/>
          <p:cNvSpPr txBox="1">
            <a:spLocks noChangeArrowheads="1"/>
          </p:cNvSpPr>
          <p:nvPr/>
        </p:nvSpPr>
        <p:spPr bwMode="auto">
          <a:xfrm>
            <a:off x="2590800" y="5105400"/>
            <a:ext cx="3657600" cy="579438"/>
          </a:xfrm>
          <a:prstGeom prst="rect">
            <a:avLst/>
          </a:prstGeom>
          <a:noFill/>
          <a:ln w="9525">
            <a:noFill/>
            <a:miter lim="800000"/>
            <a:headEnd/>
            <a:tailEnd/>
          </a:ln>
          <a:effectLst/>
        </p:spPr>
        <p:txBody>
          <a:bodyPr>
            <a:spAutoFit/>
          </a:bodyPr>
          <a:lstStyle/>
          <a:p>
            <a:pPr>
              <a:spcBef>
                <a:spcPct val="50000"/>
              </a:spcBef>
            </a:pPr>
            <a:r>
              <a:rPr lang="en-US" sz="3200" b="1">
                <a:solidFill>
                  <a:srgbClr val="0000FF"/>
                </a:solidFill>
                <a:cs typeface="Arial" charset="0"/>
              </a:rPr>
              <a:t>Đáp án : 1428</a:t>
            </a:r>
          </a:p>
        </p:txBody>
      </p:sp>
      <p:sp>
        <p:nvSpPr>
          <p:cNvPr id="46110" name="Text Box 30"/>
          <p:cNvSpPr txBox="1">
            <a:spLocks noChangeArrowheads="1"/>
          </p:cNvSpPr>
          <p:nvPr/>
        </p:nvSpPr>
        <p:spPr bwMode="auto">
          <a:xfrm>
            <a:off x="1219200" y="2971800"/>
            <a:ext cx="7086600" cy="579438"/>
          </a:xfrm>
          <a:prstGeom prst="rect">
            <a:avLst/>
          </a:prstGeom>
          <a:noFill/>
          <a:ln w="9525">
            <a:noFill/>
            <a:miter lim="800000"/>
            <a:headEnd/>
            <a:tailEnd/>
          </a:ln>
          <a:effectLst/>
        </p:spPr>
        <p:txBody>
          <a:bodyPr>
            <a:spAutoFit/>
          </a:bodyPr>
          <a:lstStyle/>
          <a:p>
            <a:pPr>
              <a:spcBef>
                <a:spcPct val="50000"/>
              </a:spcBef>
            </a:pPr>
            <a:r>
              <a:rPr lang="en-US" sz="3200" b="1">
                <a:cs typeface="Arial" charset="0"/>
              </a:rPr>
              <a:t>Lê Lợi lên ngôi Hoàng đế năm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096"/>
                                        </p:tgtEl>
                                        <p:attrNameLst>
                                          <p:attrName>style.visibility</p:attrName>
                                        </p:attrNameLst>
                                      </p:cBhvr>
                                      <p:to>
                                        <p:strVal val="visible"/>
                                      </p:to>
                                    </p:set>
                                    <p:animEffect transition="in" filter="fade">
                                      <p:cBhvr>
                                        <p:cTn id="7" dur="2000"/>
                                        <p:tgtEl>
                                          <p:spTgt spid="4609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6099"/>
                                        </p:tgtEl>
                                        <p:attrNameLst>
                                          <p:attrName>style.visibility</p:attrName>
                                        </p:attrNameLst>
                                      </p:cBhvr>
                                      <p:to>
                                        <p:strVal val="visible"/>
                                      </p:to>
                                    </p:set>
                                    <p:animEffect transition="in" filter="box(in)">
                                      <p:cBhvr>
                                        <p:cTn id="12" dur="700"/>
                                        <p:tgtEl>
                                          <p:spTgt spid="46099"/>
                                        </p:tgtEl>
                                      </p:cBhvr>
                                    </p:animEffect>
                                  </p:childTnLst>
                                </p:cTn>
                              </p:par>
                            </p:childTnLst>
                          </p:cTn>
                        </p:par>
                        <p:par>
                          <p:cTn id="13" fill="hold">
                            <p:stCondLst>
                              <p:cond delay="700"/>
                            </p:stCondLst>
                            <p:childTnLst>
                              <p:par>
                                <p:cTn id="14" presetID="4" presetClass="exit" presetSubtype="16" fill="hold" grpId="1" nodeType="afterEffect">
                                  <p:stCondLst>
                                    <p:cond delay="0"/>
                                  </p:stCondLst>
                                  <p:childTnLst>
                                    <p:animEffect transition="out" filter="box(in)">
                                      <p:cBhvr>
                                        <p:cTn id="15" dur="700"/>
                                        <p:tgtEl>
                                          <p:spTgt spid="46099"/>
                                        </p:tgtEl>
                                      </p:cBhvr>
                                    </p:animEffect>
                                    <p:set>
                                      <p:cBhvr>
                                        <p:cTn id="16" dur="1" fill="hold">
                                          <p:stCondLst>
                                            <p:cond delay="699"/>
                                          </p:stCondLst>
                                        </p:cTn>
                                        <p:tgtEl>
                                          <p:spTgt spid="46099"/>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2" name="click.wav" builtIn="1"/>
                                        </p:tgtEl>
                                      </p:cMediaNode>
                                    </p:audio>
                                  </p:subTnLst>
                                </p:cTn>
                              </p:par>
                            </p:childTnLst>
                          </p:cTn>
                        </p:par>
                        <p:par>
                          <p:cTn id="17" fill="hold">
                            <p:stCondLst>
                              <p:cond delay="1400"/>
                            </p:stCondLst>
                            <p:childTnLst>
                              <p:par>
                                <p:cTn id="18" presetID="4" presetClass="entr" presetSubtype="16" fill="hold" grpId="0" nodeType="afterEffect">
                                  <p:stCondLst>
                                    <p:cond delay="0"/>
                                  </p:stCondLst>
                                  <p:childTnLst>
                                    <p:set>
                                      <p:cBhvr>
                                        <p:cTn id="19" dur="1" fill="hold">
                                          <p:stCondLst>
                                            <p:cond delay="0"/>
                                          </p:stCondLst>
                                        </p:cTn>
                                        <p:tgtEl>
                                          <p:spTgt spid="46100"/>
                                        </p:tgtEl>
                                        <p:attrNameLst>
                                          <p:attrName>style.visibility</p:attrName>
                                        </p:attrNameLst>
                                      </p:cBhvr>
                                      <p:to>
                                        <p:strVal val="visible"/>
                                      </p:to>
                                    </p:set>
                                    <p:animEffect transition="in" filter="box(in)">
                                      <p:cBhvr>
                                        <p:cTn id="20" dur="700"/>
                                        <p:tgtEl>
                                          <p:spTgt spid="46100"/>
                                        </p:tgtEl>
                                      </p:cBhvr>
                                    </p:animEffect>
                                  </p:childTnLst>
                                </p:cTn>
                              </p:par>
                            </p:childTnLst>
                          </p:cTn>
                        </p:par>
                        <p:par>
                          <p:cTn id="21" fill="hold">
                            <p:stCondLst>
                              <p:cond delay="2100"/>
                            </p:stCondLst>
                            <p:childTnLst>
                              <p:par>
                                <p:cTn id="22" presetID="4" presetClass="exit" presetSubtype="16" fill="hold" grpId="1" nodeType="afterEffect">
                                  <p:stCondLst>
                                    <p:cond delay="0"/>
                                  </p:stCondLst>
                                  <p:childTnLst>
                                    <p:animEffect transition="out" filter="box(in)">
                                      <p:cBhvr>
                                        <p:cTn id="23" dur="700"/>
                                        <p:tgtEl>
                                          <p:spTgt spid="46100"/>
                                        </p:tgtEl>
                                      </p:cBhvr>
                                    </p:animEffect>
                                    <p:set>
                                      <p:cBhvr>
                                        <p:cTn id="24" dur="1" fill="hold">
                                          <p:stCondLst>
                                            <p:cond delay="699"/>
                                          </p:stCondLst>
                                        </p:cTn>
                                        <p:tgtEl>
                                          <p:spTgt spid="46100"/>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click.wav" builtIn="1"/>
                                        </p:tgtEl>
                                      </p:cMediaNode>
                                    </p:audio>
                                  </p:subTnLst>
                                </p:cTn>
                              </p:par>
                            </p:childTnLst>
                          </p:cTn>
                        </p:par>
                        <p:par>
                          <p:cTn id="25" fill="hold">
                            <p:stCondLst>
                              <p:cond delay="2800"/>
                            </p:stCondLst>
                            <p:childTnLst>
                              <p:par>
                                <p:cTn id="26" presetID="4" presetClass="entr" presetSubtype="16" fill="hold" grpId="0" nodeType="afterEffect">
                                  <p:stCondLst>
                                    <p:cond delay="0"/>
                                  </p:stCondLst>
                                  <p:childTnLst>
                                    <p:set>
                                      <p:cBhvr>
                                        <p:cTn id="27" dur="1" fill="hold">
                                          <p:stCondLst>
                                            <p:cond delay="0"/>
                                          </p:stCondLst>
                                        </p:cTn>
                                        <p:tgtEl>
                                          <p:spTgt spid="46101"/>
                                        </p:tgtEl>
                                        <p:attrNameLst>
                                          <p:attrName>style.visibility</p:attrName>
                                        </p:attrNameLst>
                                      </p:cBhvr>
                                      <p:to>
                                        <p:strVal val="visible"/>
                                      </p:to>
                                    </p:set>
                                    <p:animEffect transition="in" filter="box(in)">
                                      <p:cBhvr>
                                        <p:cTn id="28" dur="700"/>
                                        <p:tgtEl>
                                          <p:spTgt spid="46101"/>
                                        </p:tgtEl>
                                      </p:cBhvr>
                                    </p:animEffect>
                                  </p:childTnLst>
                                </p:cTn>
                              </p:par>
                            </p:childTnLst>
                          </p:cTn>
                        </p:par>
                        <p:par>
                          <p:cTn id="29" fill="hold">
                            <p:stCondLst>
                              <p:cond delay="3500"/>
                            </p:stCondLst>
                            <p:childTnLst>
                              <p:par>
                                <p:cTn id="30" presetID="4" presetClass="exit" presetSubtype="16" fill="hold" grpId="1" nodeType="afterEffect">
                                  <p:stCondLst>
                                    <p:cond delay="0"/>
                                  </p:stCondLst>
                                  <p:childTnLst>
                                    <p:animEffect transition="out" filter="box(in)">
                                      <p:cBhvr>
                                        <p:cTn id="31" dur="700"/>
                                        <p:tgtEl>
                                          <p:spTgt spid="46101"/>
                                        </p:tgtEl>
                                      </p:cBhvr>
                                    </p:animEffect>
                                    <p:set>
                                      <p:cBhvr>
                                        <p:cTn id="32" dur="1" fill="hold">
                                          <p:stCondLst>
                                            <p:cond delay="699"/>
                                          </p:stCondLst>
                                        </p:cTn>
                                        <p:tgtEl>
                                          <p:spTgt spid="46101"/>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click.wav" builtIn="1"/>
                                        </p:tgtEl>
                                      </p:cMediaNode>
                                    </p:audio>
                                  </p:subTnLst>
                                </p:cTn>
                              </p:par>
                            </p:childTnLst>
                          </p:cTn>
                        </p:par>
                        <p:par>
                          <p:cTn id="33" fill="hold">
                            <p:stCondLst>
                              <p:cond delay="4200"/>
                            </p:stCondLst>
                            <p:childTnLst>
                              <p:par>
                                <p:cTn id="34" presetID="4" presetClass="entr" presetSubtype="16" fill="hold" grpId="0" nodeType="afterEffect">
                                  <p:stCondLst>
                                    <p:cond delay="0"/>
                                  </p:stCondLst>
                                  <p:childTnLst>
                                    <p:set>
                                      <p:cBhvr>
                                        <p:cTn id="35" dur="1" fill="hold">
                                          <p:stCondLst>
                                            <p:cond delay="0"/>
                                          </p:stCondLst>
                                        </p:cTn>
                                        <p:tgtEl>
                                          <p:spTgt spid="46102"/>
                                        </p:tgtEl>
                                        <p:attrNameLst>
                                          <p:attrName>style.visibility</p:attrName>
                                        </p:attrNameLst>
                                      </p:cBhvr>
                                      <p:to>
                                        <p:strVal val="visible"/>
                                      </p:to>
                                    </p:set>
                                    <p:animEffect transition="in" filter="box(in)">
                                      <p:cBhvr>
                                        <p:cTn id="36" dur="700"/>
                                        <p:tgtEl>
                                          <p:spTgt spid="46102"/>
                                        </p:tgtEl>
                                      </p:cBhvr>
                                    </p:animEffect>
                                  </p:childTnLst>
                                </p:cTn>
                              </p:par>
                            </p:childTnLst>
                          </p:cTn>
                        </p:par>
                        <p:par>
                          <p:cTn id="37" fill="hold">
                            <p:stCondLst>
                              <p:cond delay="4900"/>
                            </p:stCondLst>
                            <p:childTnLst>
                              <p:par>
                                <p:cTn id="38" presetID="4" presetClass="exit" presetSubtype="16" fill="hold" grpId="1" nodeType="afterEffect">
                                  <p:stCondLst>
                                    <p:cond delay="0"/>
                                  </p:stCondLst>
                                  <p:childTnLst>
                                    <p:animEffect transition="out" filter="box(in)">
                                      <p:cBhvr>
                                        <p:cTn id="39" dur="700"/>
                                        <p:tgtEl>
                                          <p:spTgt spid="46102"/>
                                        </p:tgtEl>
                                      </p:cBhvr>
                                    </p:animEffect>
                                    <p:set>
                                      <p:cBhvr>
                                        <p:cTn id="40" dur="1" fill="hold">
                                          <p:stCondLst>
                                            <p:cond delay="699"/>
                                          </p:stCondLst>
                                        </p:cTn>
                                        <p:tgtEl>
                                          <p:spTgt spid="46102"/>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click.wav" builtIn="1"/>
                                        </p:tgtEl>
                                      </p:cMediaNode>
                                    </p:audio>
                                  </p:subTnLst>
                                </p:cTn>
                              </p:par>
                            </p:childTnLst>
                          </p:cTn>
                        </p:par>
                        <p:par>
                          <p:cTn id="41" fill="hold">
                            <p:stCondLst>
                              <p:cond delay="5600"/>
                            </p:stCondLst>
                            <p:childTnLst>
                              <p:par>
                                <p:cTn id="42" presetID="4" presetClass="entr" presetSubtype="16" fill="hold" grpId="0" nodeType="afterEffect">
                                  <p:stCondLst>
                                    <p:cond delay="0"/>
                                  </p:stCondLst>
                                  <p:childTnLst>
                                    <p:set>
                                      <p:cBhvr>
                                        <p:cTn id="43" dur="1" fill="hold">
                                          <p:stCondLst>
                                            <p:cond delay="0"/>
                                          </p:stCondLst>
                                        </p:cTn>
                                        <p:tgtEl>
                                          <p:spTgt spid="46103"/>
                                        </p:tgtEl>
                                        <p:attrNameLst>
                                          <p:attrName>style.visibility</p:attrName>
                                        </p:attrNameLst>
                                      </p:cBhvr>
                                      <p:to>
                                        <p:strVal val="visible"/>
                                      </p:to>
                                    </p:set>
                                    <p:animEffect transition="in" filter="box(in)">
                                      <p:cBhvr>
                                        <p:cTn id="44" dur="700"/>
                                        <p:tgtEl>
                                          <p:spTgt spid="46103"/>
                                        </p:tgtEl>
                                      </p:cBhvr>
                                    </p:animEffect>
                                  </p:childTnLst>
                                </p:cTn>
                              </p:par>
                            </p:childTnLst>
                          </p:cTn>
                        </p:par>
                        <p:par>
                          <p:cTn id="45" fill="hold">
                            <p:stCondLst>
                              <p:cond delay="6300"/>
                            </p:stCondLst>
                            <p:childTnLst>
                              <p:par>
                                <p:cTn id="46" presetID="4" presetClass="exit" presetSubtype="16" fill="hold" grpId="1" nodeType="afterEffect">
                                  <p:stCondLst>
                                    <p:cond delay="0"/>
                                  </p:stCondLst>
                                  <p:childTnLst>
                                    <p:animEffect transition="out" filter="box(in)">
                                      <p:cBhvr>
                                        <p:cTn id="47" dur="700"/>
                                        <p:tgtEl>
                                          <p:spTgt spid="46103"/>
                                        </p:tgtEl>
                                      </p:cBhvr>
                                    </p:animEffect>
                                    <p:set>
                                      <p:cBhvr>
                                        <p:cTn id="48" dur="1" fill="hold">
                                          <p:stCondLst>
                                            <p:cond delay="699"/>
                                          </p:stCondLst>
                                        </p:cTn>
                                        <p:tgtEl>
                                          <p:spTgt spid="46103"/>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click.wav" builtIn="1"/>
                                        </p:tgtEl>
                                      </p:cMediaNode>
                                    </p:audio>
                                  </p:subTnLst>
                                </p:cTn>
                              </p:par>
                            </p:childTnLst>
                          </p:cTn>
                        </p:par>
                        <p:par>
                          <p:cTn id="49" fill="hold">
                            <p:stCondLst>
                              <p:cond delay="7000"/>
                            </p:stCondLst>
                            <p:childTnLst>
                              <p:par>
                                <p:cTn id="50" presetID="4" presetClass="entr" presetSubtype="16" fill="hold" grpId="0" nodeType="afterEffect">
                                  <p:stCondLst>
                                    <p:cond delay="0"/>
                                  </p:stCondLst>
                                  <p:childTnLst>
                                    <p:set>
                                      <p:cBhvr>
                                        <p:cTn id="51" dur="1" fill="hold">
                                          <p:stCondLst>
                                            <p:cond delay="0"/>
                                          </p:stCondLst>
                                        </p:cTn>
                                        <p:tgtEl>
                                          <p:spTgt spid="46104"/>
                                        </p:tgtEl>
                                        <p:attrNameLst>
                                          <p:attrName>style.visibility</p:attrName>
                                        </p:attrNameLst>
                                      </p:cBhvr>
                                      <p:to>
                                        <p:strVal val="visible"/>
                                      </p:to>
                                    </p:set>
                                    <p:animEffect transition="in" filter="box(in)">
                                      <p:cBhvr>
                                        <p:cTn id="52" dur="700"/>
                                        <p:tgtEl>
                                          <p:spTgt spid="46104"/>
                                        </p:tgtEl>
                                      </p:cBhvr>
                                    </p:animEffect>
                                  </p:childTnLst>
                                </p:cTn>
                              </p:par>
                            </p:childTnLst>
                          </p:cTn>
                        </p:par>
                        <p:par>
                          <p:cTn id="53" fill="hold">
                            <p:stCondLst>
                              <p:cond delay="7700"/>
                            </p:stCondLst>
                            <p:childTnLst>
                              <p:par>
                                <p:cTn id="54" presetID="4" presetClass="exit" presetSubtype="16" fill="hold" grpId="1" nodeType="afterEffect">
                                  <p:stCondLst>
                                    <p:cond delay="0"/>
                                  </p:stCondLst>
                                  <p:childTnLst>
                                    <p:animEffect transition="out" filter="box(in)">
                                      <p:cBhvr>
                                        <p:cTn id="55" dur="700"/>
                                        <p:tgtEl>
                                          <p:spTgt spid="46104"/>
                                        </p:tgtEl>
                                      </p:cBhvr>
                                    </p:animEffect>
                                    <p:set>
                                      <p:cBhvr>
                                        <p:cTn id="56" dur="1" fill="hold">
                                          <p:stCondLst>
                                            <p:cond delay="699"/>
                                          </p:stCondLst>
                                        </p:cTn>
                                        <p:tgtEl>
                                          <p:spTgt spid="46104"/>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2" name="click.wav" builtIn="1"/>
                                        </p:tgtEl>
                                      </p:cMediaNode>
                                    </p:audio>
                                  </p:subTnLst>
                                </p:cTn>
                              </p:par>
                            </p:childTnLst>
                          </p:cTn>
                        </p:par>
                        <p:par>
                          <p:cTn id="57" fill="hold">
                            <p:stCondLst>
                              <p:cond delay="8400"/>
                            </p:stCondLst>
                            <p:childTnLst>
                              <p:par>
                                <p:cTn id="58" presetID="4" presetClass="entr" presetSubtype="16" fill="hold" grpId="0" nodeType="afterEffect">
                                  <p:stCondLst>
                                    <p:cond delay="0"/>
                                  </p:stCondLst>
                                  <p:childTnLst>
                                    <p:set>
                                      <p:cBhvr>
                                        <p:cTn id="59" dur="1" fill="hold">
                                          <p:stCondLst>
                                            <p:cond delay="0"/>
                                          </p:stCondLst>
                                        </p:cTn>
                                        <p:tgtEl>
                                          <p:spTgt spid="46105"/>
                                        </p:tgtEl>
                                        <p:attrNameLst>
                                          <p:attrName>style.visibility</p:attrName>
                                        </p:attrNameLst>
                                      </p:cBhvr>
                                      <p:to>
                                        <p:strVal val="visible"/>
                                      </p:to>
                                    </p:set>
                                    <p:animEffect transition="in" filter="box(in)">
                                      <p:cBhvr>
                                        <p:cTn id="60" dur="700"/>
                                        <p:tgtEl>
                                          <p:spTgt spid="46105"/>
                                        </p:tgtEl>
                                      </p:cBhvr>
                                    </p:animEffect>
                                  </p:childTnLst>
                                </p:cTn>
                              </p:par>
                            </p:childTnLst>
                          </p:cTn>
                        </p:par>
                        <p:par>
                          <p:cTn id="61" fill="hold">
                            <p:stCondLst>
                              <p:cond delay="9100"/>
                            </p:stCondLst>
                            <p:childTnLst>
                              <p:par>
                                <p:cTn id="62" presetID="4" presetClass="exit" presetSubtype="16" fill="hold" grpId="1" nodeType="afterEffect">
                                  <p:stCondLst>
                                    <p:cond delay="0"/>
                                  </p:stCondLst>
                                  <p:childTnLst>
                                    <p:animEffect transition="out" filter="box(in)">
                                      <p:cBhvr>
                                        <p:cTn id="63" dur="700"/>
                                        <p:tgtEl>
                                          <p:spTgt spid="46105"/>
                                        </p:tgtEl>
                                      </p:cBhvr>
                                    </p:animEffect>
                                    <p:set>
                                      <p:cBhvr>
                                        <p:cTn id="64" dur="1" fill="hold">
                                          <p:stCondLst>
                                            <p:cond delay="699"/>
                                          </p:stCondLst>
                                        </p:cTn>
                                        <p:tgtEl>
                                          <p:spTgt spid="4610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click.wav" builtIn="1"/>
                                        </p:tgtEl>
                                      </p:cMediaNode>
                                    </p:audio>
                                  </p:subTnLst>
                                </p:cTn>
                              </p:par>
                            </p:childTnLst>
                          </p:cTn>
                        </p:par>
                        <p:par>
                          <p:cTn id="65" fill="hold">
                            <p:stCondLst>
                              <p:cond delay="9800"/>
                            </p:stCondLst>
                            <p:childTnLst>
                              <p:par>
                                <p:cTn id="66" presetID="4" presetClass="entr" presetSubtype="16" fill="hold" grpId="0" nodeType="afterEffect">
                                  <p:stCondLst>
                                    <p:cond delay="0"/>
                                  </p:stCondLst>
                                  <p:childTnLst>
                                    <p:set>
                                      <p:cBhvr>
                                        <p:cTn id="67" dur="1" fill="hold">
                                          <p:stCondLst>
                                            <p:cond delay="0"/>
                                          </p:stCondLst>
                                        </p:cTn>
                                        <p:tgtEl>
                                          <p:spTgt spid="46106"/>
                                        </p:tgtEl>
                                        <p:attrNameLst>
                                          <p:attrName>style.visibility</p:attrName>
                                        </p:attrNameLst>
                                      </p:cBhvr>
                                      <p:to>
                                        <p:strVal val="visible"/>
                                      </p:to>
                                    </p:set>
                                    <p:animEffect transition="in" filter="box(in)">
                                      <p:cBhvr>
                                        <p:cTn id="68" dur="700"/>
                                        <p:tgtEl>
                                          <p:spTgt spid="46106"/>
                                        </p:tgtEl>
                                      </p:cBhvr>
                                    </p:animEffect>
                                  </p:childTnLst>
                                </p:cTn>
                              </p:par>
                            </p:childTnLst>
                          </p:cTn>
                        </p:par>
                        <p:par>
                          <p:cTn id="69" fill="hold">
                            <p:stCondLst>
                              <p:cond delay="10500"/>
                            </p:stCondLst>
                            <p:childTnLst>
                              <p:par>
                                <p:cTn id="70" presetID="4" presetClass="exit" presetSubtype="16" fill="hold" grpId="1" nodeType="afterEffect">
                                  <p:stCondLst>
                                    <p:cond delay="0"/>
                                  </p:stCondLst>
                                  <p:childTnLst>
                                    <p:animEffect transition="out" filter="box(in)">
                                      <p:cBhvr>
                                        <p:cTn id="71" dur="700"/>
                                        <p:tgtEl>
                                          <p:spTgt spid="46106"/>
                                        </p:tgtEl>
                                      </p:cBhvr>
                                    </p:animEffect>
                                    <p:set>
                                      <p:cBhvr>
                                        <p:cTn id="72" dur="1" fill="hold">
                                          <p:stCondLst>
                                            <p:cond delay="699"/>
                                          </p:stCondLst>
                                        </p:cTn>
                                        <p:tgtEl>
                                          <p:spTgt spid="46106"/>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click.wav" builtIn="1"/>
                                        </p:tgtEl>
                                      </p:cMediaNode>
                                    </p:audio>
                                  </p:subTnLst>
                                </p:cTn>
                              </p:par>
                            </p:childTnLst>
                          </p:cTn>
                        </p:par>
                        <p:par>
                          <p:cTn id="73" fill="hold">
                            <p:stCondLst>
                              <p:cond delay="11200"/>
                            </p:stCondLst>
                            <p:childTnLst>
                              <p:par>
                                <p:cTn id="74" presetID="4" presetClass="entr" presetSubtype="16" fill="hold" grpId="0" nodeType="afterEffect">
                                  <p:stCondLst>
                                    <p:cond delay="0"/>
                                  </p:stCondLst>
                                  <p:childTnLst>
                                    <p:set>
                                      <p:cBhvr>
                                        <p:cTn id="75" dur="1" fill="hold">
                                          <p:stCondLst>
                                            <p:cond delay="0"/>
                                          </p:stCondLst>
                                        </p:cTn>
                                        <p:tgtEl>
                                          <p:spTgt spid="46107"/>
                                        </p:tgtEl>
                                        <p:attrNameLst>
                                          <p:attrName>style.visibility</p:attrName>
                                        </p:attrNameLst>
                                      </p:cBhvr>
                                      <p:to>
                                        <p:strVal val="visible"/>
                                      </p:to>
                                    </p:set>
                                    <p:animEffect transition="in" filter="box(in)">
                                      <p:cBhvr>
                                        <p:cTn id="76" dur="700"/>
                                        <p:tgtEl>
                                          <p:spTgt spid="46107"/>
                                        </p:tgtEl>
                                      </p:cBhvr>
                                    </p:animEffect>
                                  </p:childTnLst>
                                </p:cTn>
                              </p:par>
                            </p:childTnLst>
                          </p:cTn>
                        </p:par>
                        <p:par>
                          <p:cTn id="77" fill="hold">
                            <p:stCondLst>
                              <p:cond delay="11900"/>
                            </p:stCondLst>
                            <p:childTnLst>
                              <p:par>
                                <p:cTn id="78" presetID="4" presetClass="exit" presetSubtype="16" fill="hold" grpId="1" nodeType="afterEffect">
                                  <p:stCondLst>
                                    <p:cond delay="0"/>
                                  </p:stCondLst>
                                  <p:childTnLst>
                                    <p:animEffect transition="out" filter="box(in)">
                                      <p:cBhvr>
                                        <p:cTn id="79" dur="700"/>
                                        <p:tgtEl>
                                          <p:spTgt spid="46107"/>
                                        </p:tgtEl>
                                      </p:cBhvr>
                                    </p:animEffect>
                                    <p:set>
                                      <p:cBhvr>
                                        <p:cTn id="80" dur="1" fill="hold">
                                          <p:stCondLst>
                                            <p:cond delay="699"/>
                                          </p:stCondLst>
                                        </p:cTn>
                                        <p:tgtEl>
                                          <p:spTgt spid="46107"/>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2" name="click.wav" builtIn="1"/>
                                        </p:tgtEl>
                                      </p:cMediaNode>
                                    </p:audio>
                                  </p:subTnLst>
                                </p:cTn>
                              </p:par>
                            </p:childTnLst>
                          </p:cTn>
                        </p:par>
                        <p:par>
                          <p:cTn id="81" fill="hold">
                            <p:stCondLst>
                              <p:cond delay="12600"/>
                            </p:stCondLst>
                            <p:childTnLst>
                              <p:par>
                                <p:cTn id="82" presetID="8" presetClass="entr" presetSubtype="16" fill="hold" grpId="0" nodeType="afterEffect">
                                  <p:stCondLst>
                                    <p:cond delay="0"/>
                                  </p:stCondLst>
                                  <p:childTnLst>
                                    <p:set>
                                      <p:cBhvr>
                                        <p:cTn id="83" dur="1" fill="hold">
                                          <p:stCondLst>
                                            <p:cond delay="0"/>
                                          </p:stCondLst>
                                        </p:cTn>
                                        <p:tgtEl>
                                          <p:spTgt spid="46108"/>
                                        </p:tgtEl>
                                        <p:attrNameLst>
                                          <p:attrName>style.visibility</p:attrName>
                                        </p:attrNameLst>
                                      </p:cBhvr>
                                      <p:to>
                                        <p:strVal val="visible"/>
                                      </p:to>
                                    </p:set>
                                    <p:animEffect transition="in" filter="diamond(in)">
                                      <p:cBhvr>
                                        <p:cTn id="84" dur="2000"/>
                                        <p:tgtEl>
                                          <p:spTgt spid="46108"/>
                                        </p:tgtEl>
                                      </p:cBhvr>
                                    </p:animEffect>
                                  </p:childTnLst>
                                  <p:subTnLst>
                                    <p:audio>
                                      <p:cMediaNode>
                                        <p:cTn display="0" masterRel="sameClick">
                                          <p:stCondLst>
                                            <p:cond evt="begin" delay="0">
                                              <p:tn val="82"/>
                                            </p:cond>
                                          </p:stCondLst>
                                          <p:endCondLst>
                                            <p:cond evt="onStopAudio" delay="0">
                                              <p:tgtEl>
                                                <p:sldTgt/>
                                              </p:tgtEl>
                                            </p:cond>
                                          </p:endCondLst>
                                        </p:cTn>
                                        <p:tgtEl>
                                          <p:sndTgt r:embed="rId3" name="ringin.wav"/>
                                        </p:tgtEl>
                                      </p:cMediaNode>
                                    </p:audio>
                                  </p:subTnLst>
                                </p:cTn>
                              </p:par>
                            </p:childTnLst>
                          </p:cTn>
                        </p:par>
                      </p:childTnLst>
                    </p:cTn>
                  </p:par>
                  <p:par>
                    <p:cTn id="85" fill="hold">
                      <p:stCondLst>
                        <p:cond delay="indefinite"/>
                      </p:stCondLst>
                      <p:childTnLst>
                        <p:par>
                          <p:cTn id="86" fill="hold">
                            <p:stCondLst>
                              <p:cond delay="0"/>
                            </p:stCondLst>
                            <p:childTnLst>
                              <p:par>
                                <p:cTn id="87" presetID="3" presetClass="entr" presetSubtype="10" fill="hold" grpId="0" nodeType="clickEffect">
                                  <p:stCondLst>
                                    <p:cond delay="0"/>
                                  </p:stCondLst>
                                  <p:childTnLst>
                                    <p:set>
                                      <p:cBhvr>
                                        <p:cTn id="88" dur="1" fill="hold">
                                          <p:stCondLst>
                                            <p:cond delay="0"/>
                                          </p:stCondLst>
                                        </p:cTn>
                                        <p:tgtEl>
                                          <p:spTgt spid="46109"/>
                                        </p:tgtEl>
                                        <p:attrNameLst>
                                          <p:attrName>style.visibility</p:attrName>
                                        </p:attrNameLst>
                                      </p:cBhvr>
                                      <p:to>
                                        <p:strVal val="visible"/>
                                      </p:to>
                                    </p:set>
                                    <p:animEffect transition="in" filter="blinds(horizontal)">
                                      <p:cBhvr>
                                        <p:cTn id="89" dur="500"/>
                                        <p:tgtEl>
                                          <p:spTgt spid="46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6" grpId="0"/>
      <p:bldP spid="46099" grpId="0" animBg="1"/>
      <p:bldP spid="46099" grpId="1" animBg="1"/>
      <p:bldP spid="46100" grpId="0" animBg="1"/>
      <p:bldP spid="46100" grpId="1" animBg="1"/>
      <p:bldP spid="46101" grpId="0" animBg="1"/>
      <p:bldP spid="46101" grpId="1" animBg="1"/>
      <p:bldP spid="46102" grpId="0" animBg="1"/>
      <p:bldP spid="46102" grpId="1" animBg="1"/>
      <p:bldP spid="46103" grpId="0" animBg="1"/>
      <p:bldP spid="46103" grpId="1" animBg="1"/>
      <p:bldP spid="46104" grpId="0" animBg="1"/>
      <p:bldP spid="46104" grpId="1" animBg="1"/>
      <p:bldP spid="46105" grpId="0" animBg="1"/>
      <p:bldP spid="46105" grpId="1" animBg="1"/>
      <p:bldP spid="46106" grpId="0" animBg="1"/>
      <p:bldP spid="46106" grpId="1" animBg="1"/>
      <p:bldP spid="46107" grpId="0" animBg="1"/>
      <p:bldP spid="46107" grpId="1" animBg="1"/>
      <p:bldP spid="46108" grpId="0" animBg="1"/>
      <p:bldP spid="4610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p:cNvGrpSpPr>
            <a:grpSpLocks/>
          </p:cNvGrpSpPr>
          <p:nvPr/>
        </p:nvGrpSpPr>
        <p:grpSpPr bwMode="auto">
          <a:xfrm>
            <a:off x="0" y="1981200"/>
            <a:ext cx="8763000" cy="2895600"/>
            <a:chOff x="-223" y="144"/>
            <a:chExt cx="5839" cy="3744"/>
          </a:xfrm>
        </p:grpSpPr>
        <p:grpSp>
          <p:nvGrpSpPr>
            <p:cNvPr id="47107" name="Group 3"/>
            <p:cNvGrpSpPr>
              <a:grpSpLocks/>
            </p:cNvGrpSpPr>
            <p:nvPr/>
          </p:nvGrpSpPr>
          <p:grpSpPr bwMode="auto">
            <a:xfrm>
              <a:off x="240" y="144"/>
              <a:ext cx="5376" cy="3744"/>
              <a:chOff x="240" y="288"/>
              <a:chExt cx="5376" cy="3744"/>
            </a:xfrm>
          </p:grpSpPr>
          <p:grpSp>
            <p:nvGrpSpPr>
              <p:cNvPr id="47108" name="Group 4"/>
              <p:cNvGrpSpPr>
                <a:grpSpLocks/>
              </p:cNvGrpSpPr>
              <p:nvPr/>
            </p:nvGrpSpPr>
            <p:grpSpPr bwMode="auto">
              <a:xfrm>
                <a:off x="240" y="288"/>
                <a:ext cx="5376" cy="3744"/>
                <a:chOff x="192" y="576"/>
                <a:chExt cx="5376" cy="3744"/>
              </a:xfrm>
            </p:grpSpPr>
            <p:sp>
              <p:nvSpPr>
                <p:cNvPr id="47109" name="AutoShape 5"/>
                <p:cNvSpPr>
                  <a:spLocks noChangeArrowheads="1"/>
                </p:cNvSpPr>
                <p:nvPr/>
              </p:nvSpPr>
              <p:spPr bwMode="auto">
                <a:xfrm>
                  <a:off x="428" y="722"/>
                  <a:ext cx="4873" cy="3398"/>
                </a:xfrm>
                <a:prstGeom prst="flowChartPunchedTape">
                  <a:avLst/>
                </a:prstGeom>
                <a:gradFill rotWithShape="1">
                  <a:gsLst>
                    <a:gs pos="0">
                      <a:srgbClr val="CC3300"/>
                    </a:gs>
                    <a:gs pos="100000">
                      <a:schemeClr val="bg1"/>
                    </a:gs>
                  </a:gsLst>
                  <a:lin ang="0" scaled="1"/>
                </a:gradFill>
                <a:ln w="57150">
                  <a:solidFill>
                    <a:schemeClr val="tx1"/>
                  </a:solidFill>
                  <a:miter lim="800000"/>
                  <a:headEnd/>
                  <a:tailEnd/>
                </a:ln>
                <a:effectLst/>
              </p:spPr>
              <p:txBody>
                <a:bodyPr wrap="none" anchor="ctr"/>
                <a:lstStyle/>
                <a:p>
                  <a:pPr algn="ctr"/>
                  <a:endParaRPr lang="en-US">
                    <a:solidFill>
                      <a:srgbClr val="009900"/>
                    </a:solidFill>
                    <a:latin typeface=".VnTime" pitchFamily="34" charset="0"/>
                    <a:cs typeface="Arial" charset="0"/>
                  </a:endParaRPr>
                </a:p>
              </p:txBody>
            </p:sp>
            <p:sp>
              <p:nvSpPr>
                <p:cNvPr id="47110" name="AutoShape 6" descr="J0309705"/>
                <p:cNvSpPr>
                  <a:spLocks noChangeArrowheads="1"/>
                </p:cNvSpPr>
                <p:nvPr/>
              </p:nvSpPr>
              <p:spPr bwMode="auto">
                <a:xfrm>
                  <a:off x="228" y="622"/>
                  <a:ext cx="200" cy="3498"/>
                </a:xfrm>
                <a:prstGeom prst="flowChartTerminator">
                  <a:avLst/>
                </a:prstGeom>
                <a:blipFill dpi="0" rotWithShape="1">
                  <a:blip r:embed="rId4"/>
                  <a:srcRect/>
                  <a:stretch>
                    <a:fillRect/>
                  </a:stretch>
                </a:blipFill>
                <a:ln w="9525">
                  <a:solidFill>
                    <a:schemeClr val="tx1"/>
                  </a:solidFill>
                  <a:miter lim="800000"/>
                  <a:headEnd/>
                  <a:tailEnd/>
                </a:ln>
                <a:effectLst/>
              </p:spPr>
              <p:txBody>
                <a:bodyPr wrap="none" anchor="ctr"/>
                <a:lstStyle/>
                <a:p>
                  <a:pPr algn="ctr"/>
                  <a:endParaRPr lang="en-US">
                    <a:latin typeface=".VnTime" pitchFamily="34" charset="0"/>
                    <a:cs typeface="Arial" charset="0"/>
                  </a:endParaRPr>
                </a:p>
              </p:txBody>
            </p:sp>
            <p:sp>
              <p:nvSpPr>
                <p:cNvPr id="47111" name="AutoShape 7" descr="J0309705"/>
                <p:cNvSpPr>
                  <a:spLocks noChangeArrowheads="1"/>
                </p:cNvSpPr>
                <p:nvPr/>
              </p:nvSpPr>
              <p:spPr bwMode="auto">
                <a:xfrm>
                  <a:off x="5301" y="722"/>
                  <a:ext cx="200" cy="3498"/>
                </a:xfrm>
                <a:prstGeom prst="flowChartTerminator">
                  <a:avLst/>
                </a:prstGeom>
                <a:blipFill dpi="0" rotWithShape="1">
                  <a:blip r:embed="rId4"/>
                  <a:srcRect/>
                  <a:stretch>
                    <a:fillRect/>
                  </a:stretch>
                </a:blipFill>
                <a:ln w="9525">
                  <a:solidFill>
                    <a:schemeClr val="tx1"/>
                  </a:solidFill>
                  <a:miter lim="800000"/>
                  <a:headEnd/>
                  <a:tailEnd/>
                </a:ln>
                <a:effectLst/>
              </p:spPr>
              <p:txBody>
                <a:bodyPr wrap="none" anchor="ctr"/>
                <a:lstStyle/>
                <a:p>
                  <a:pPr algn="ctr"/>
                  <a:endParaRPr lang="en-US">
                    <a:latin typeface=".VnTime" pitchFamily="34" charset="0"/>
                    <a:cs typeface="Arial" charset="0"/>
                  </a:endParaRPr>
                </a:p>
              </p:txBody>
            </p:sp>
            <p:sp>
              <p:nvSpPr>
                <p:cNvPr id="47112" name="AutoShape 8" descr="J0309705"/>
                <p:cNvSpPr>
                  <a:spLocks noChangeArrowheads="1"/>
                </p:cNvSpPr>
                <p:nvPr/>
              </p:nvSpPr>
              <p:spPr bwMode="auto">
                <a:xfrm>
                  <a:off x="192" y="603"/>
                  <a:ext cx="267" cy="400"/>
                </a:xfrm>
                <a:prstGeom prst="flowChartConnector">
                  <a:avLst/>
                </a:prstGeom>
                <a:blipFill dpi="0" rotWithShape="1">
                  <a:blip r:embed="rId5" cstate="print"/>
                  <a:srcRect/>
                  <a:stretch>
                    <a:fillRect/>
                  </a:stretch>
                </a:blipFill>
                <a:ln w="9525">
                  <a:noFill/>
                  <a:round/>
                  <a:headEnd/>
                  <a:tailEnd/>
                </a:ln>
                <a:effectLst/>
              </p:spPr>
              <p:txBody>
                <a:bodyPr wrap="none" anchor="ctr"/>
                <a:lstStyle/>
                <a:p>
                  <a:endParaRPr lang="en-US"/>
                </a:p>
              </p:txBody>
            </p:sp>
            <p:sp>
              <p:nvSpPr>
                <p:cNvPr id="47113" name="AutoShape 9" descr="J0309705"/>
                <p:cNvSpPr>
                  <a:spLocks noChangeArrowheads="1"/>
                </p:cNvSpPr>
                <p:nvPr/>
              </p:nvSpPr>
              <p:spPr bwMode="auto">
                <a:xfrm>
                  <a:off x="5301" y="576"/>
                  <a:ext cx="267" cy="400"/>
                </a:xfrm>
                <a:prstGeom prst="flowChartConnector">
                  <a:avLst/>
                </a:prstGeom>
                <a:blipFill dpi="0" rotWithShape="1">
                  <a:blip r:embed="rId5" cstate="print"/>
                  <a:srcRect/>
                  <a:stretch>
                    <a:fillRect/>
                  </a:stretch>
                </a:blipFill>
                <a:ln w="9525">
                  <a:noFill/>
                  <a:round/>
                  <a:headEnd/>
                  <a:tailEnd/>
                </a:ln>
                <a:effectLst/>
              </p:spPr>
              <p:txBody>
                <a:bodyPr wrap="none" anchor="ctr"/>
                <a:lstStyle/>
                <a:p>
                  <a:endParaRPr lang="en-US"/>
                </a:p>
              </p:txBody>
            </p:sp>
            <p:sp>
              <p:nvSpPr>
                <p:cNvPr id="47114" name="AutoShape 10" descr="J0309705"/>
                <p:cNvSpPr>
                  <a:spLocks noChangeArrowheads="1"/>
                </p:cNvSpPr>
                <p:nvPr/>
              </p:nvSpPr>
              <p:spPr bwMode="auto">
                <a:xfrm>
                  <a:off x="228" y="3920"/>
                  <a:ext cx="267" cy="400"/>
                </a:xfrm>
                <a:prstGeom prst="flowChartConnector">
                  <a:avLst/>
                </a:prstGeom>
                <a:blipFill dpi="0" rotWithShape="1">
                  <a:blip r:embed="rId5" cstate="print"/>
                  <a:srcRect/>
                  <a:stretch>
                    <a:fillRect/>
                  </a:stretch>
                </a:blipFill>
                <a:ln w="9525">
                  <a:noFill/>
                  <a:round/>
                  <a:headEnd/>
                  <a:tailEnd/>
                </a:ln>
                <a:effectLst/>
              </p:spPr>
              <p:txBody>
                <a:bodyPr wrap="none" anchor="ctr"/>
                <a:lstStyle/>
                <a:p>
                  <a:endParaRPr lang="en-US"/>
                </a:p>
              </p:txBody>
            </p:sp>
            <p:sp>
              <p:nvSpPr>
                <p:cNvPr id="47115" name="AutoShape 11" descr="J0309705"/>
                <p:cNvSpPr>
                  <a:spLocks noChangeArrowheads="1"/>
                </p:cNvSpPr>
                <p:nvPr/>
              </p:nvSpPr>
              <p:spPr bwMode="auto">
                <a:xfrm>
                  <a:off x="5270" y="3839"/>
                  <a:ext cx="267" cy="400"/>
                </a:xfrm>
                <a:prstGeom prst="flowChartConnector">
                  <a:avLst/>
                </a:prstGeom>
                <a:blipFill dpi="0" rotWithShape="1">
                  <a:blip r:embed="rId5" cstate="print"/>
                  <a:srcRect/>
                  <a:stretch>
                    <a:fillRect/>
                  </a:stretch>
                </a:blipFill>
                <a:ln w="9525">
                  <a:noFill/>
                  <a:round/>
                  <a:headEnd/>
                  <a:tailEnd/>
                </a:ln>
                <a:effectLst/>
              </p:spPr>
              <p:txBody>
                <a:bodyPr wrap="none" anchor="ctr"/>
                <a:lstStyle/>
                <a:p>
                  <a:endParaRPr lang="en-US"/>
                </a:p>
              </p:txBody>
            </p:sp>
          </p:grpSp>
          <p:pic>
            <p:nvPicPr>
              <p:cNvPr id="47116" name="Picture 12" descr="PH02738U"/>
              <p:cNvPicPr>
                <a:picLocks noChangeAspect="1" noChangeArrowheads="1"/>
              </p:cNvPicPr>
              <p:nvPr/>
            </p:nvPicPr>
            <p:blipFill>
              <a:blip r:embed="rId6"/>
              <a:srcRect/>
              <a:stretch>
                <a:fillRect/>
              </a:stretch>
            </p:blipFill>
            <p:spPr bwMode="auto">
              <a:xfrm>
                <a:off x="4704" y="1872"/>
                <a:ext cx="528" cy="1248"/>
              </a:xfrm>
              <a:prstGeom prst="rect">
                <a:avLst/>
              </a:prstGeom>
              <a:noFill/>
            </p:spPr>
          </p:pic>
        </p:grpSp>
        <p:grpSp>
          <p:nvGrpSpPr>
            <p:cNvPr id="47117" name="Group 13"/>
            <p:cNvGrpSpPr>
              <a:grpSpLocks/>
            </p:cNvGrpSpPr>
            <p:nvPr/>
          </p:nvGrpSpPr>
          <p:grpSpPr bwMode="auto">
            <a:xfrm rot="-666890">
              <a:off x="-223" y="192"/>
              <a:ext cx="1135" cy="940"/>
              <a:chOff x="1457" y="2064"/>
              <a:chExt cx="1135" cy="940"/>
            </a:xfrm>
          </p:grpSpPr>
          <p:pic>
            <p:nvPicPr>
              <p:cNvPr id="47118" name="Picture 14" descr="SO00382_"/>
              <p:cNvPicPr>
                <a:picLocks noChangeAspect="1" noChangeArrowheads="1"/>
              </p:cNvPicPr>
              <p:nvPr/>
            </p:nvPicPr>
            <p:blipFill>
              <a:blip r:embed="rId7"/>
              <a:srcRect/>
              <a:stretch>
                <a:fillRect/>
              </a:stretch>
            </p:blipFill>
            <p:spPr bwMode="auto">
              <a:xfrm>
                <a:off x="1457" y="2064"/>
                <a:ext cx="1135" cy="940"/>
              </a:xfrm>
              <a:prstGeom prst="rect">
                <a:avLst/>
              </a:prstGeom>
              <a:noFill/>
            </p:spPr>
          </p:pic>
          <p:sp>
            <p:nvSpPr>
              <p:cNvPr id="47119" name="Oval 15"/>
              <p:cNvSpPr>
                <a:spLocks noChangeArrowheads="1"/>
              </p:cNvSpPr>
              <p:nvPr/>
            </p:nvSpPr>
            <p:spPr bwMode="auto">
              <a:xfrm>
                <a:off x="2040" y="2328"/>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sp>
        <p:nvSpPr>
          <p:cNvPr id="47120" name="Rectangle 16"/>
          <p:cNvSpPr>
            <a:spLocks noChangeArrowheads="1"/>
          </p:cNvSpPr>
          <p:nvPr/>
        </p:nvSpPr>
        <p:spPr bwMode="auto">
          <a:xfrm>
            <a:off x="6096000" y="2209800"/>
            <a:ext cx="1371600" cy="519113"/>
          </a:xfrm>
          <a:prstGeom prst="rect">
            <a:avLst/>
          </a:prstGeom>
          <a:noFill/>
          <a:ln w="9525">
            <a:noFill/>
            <a:miter lim="800000"/>
            <a:headEnd/>
            <a:tailEnd/>
          </a:ln>
          <a:effectLst/>
        </p:spPr>
        <p:txBody>
          <a:bodyPr>
            <a:spAutoFit/>
          </a:bodyPr>
          <a:lstStyle/>
          <a:p>
            <a:pPr eaLnBrk="0" hangingPunct="0"/>
            <a:r>
              <a:rPr lang="en-US" sz="2800" b="1">
                <a:solidFill>
                  <a:srgbClr val="0000FF"/>
                </a:solidFill>
                <a:effectLst>
                  <a:outerShdw blurRad="38100" dist="38100" dir="2700000" algn="tl">
                    <a:srgbClr val="C0C0C0"/>
                  </a:outerShdw>
                </a:effectLst>
                <a:latin typeface="Times New Roman" pitchFamily="18" charset="0"/>
                <a:cs typeface="Arial" charset="0"/>
              </a:rPr>
              <a:t>Câu 4:</a:t>
            </a:r>
          </a:p>
        </p:txBody>
      </p:sp>
      <p:pic>
        <p:nvPicPr>
          <p:cNvPr id="47121" name="Picture 17" descr="AG00040_"/>
          <p:cNvPicPr>
            <a:picLocks noChangeAspect="1" noChangeArrowheads="1" noCrop="1"/>
          </p:cNvPicPr>
          <p:nvPr/>
        </p:nvPicPr>
        <p:blipFill>
          <a:blip r:embed="rId8"/>
          <a:srcRect/>
          <a:stretch>
            <a:fillRect/>
          </a:stretch>
        </p:blipFill>
        <p:spPr bwMode="auto">
          <a:xfrm rot="866610">
            <a:off x="5786438" y="5846763"/>
            <a:ext cx="842962" cy="935037"/>
          </a:xfrm>
          <a:prstGeom prst="rect">
            <a:avLst/>
          </a:prstGeom>
          <a:noFill/>
        </p:spPr>
      </p:pic>
      <p:sp>
        <p:nvSpPr>
          <p:cNvPr id="47122" name="Oval 18"/>
          <p:cNvSpPr>
            <a:spLocks noChangeArrowheads="1"/>
          </p:cNvSpPr>
          <p:nvPr/>
        </p:nvSpPr>
        <p:spPr bwMode="auto">
          <a:xfrm>
            <a:off x="7162800" y="5105400"/>
            <a:ext cx="1524000" cy="1752600"/>
          </a:xfrm>
          <a:prstGeom prst="ellipse">
            <a:avLst/>
          </a:prstGeom>
          <a:solidFill>
            <a:schemeClr val="bg1"/>
          </a:solidFill>
          <a:ln w="76200" cmpd="tri">
            <a:solidFill>
              <a:schemeClr val="tx1"/>
            </a:solidFill>
            <a:round/>
            <a:headEnd/>
            <a:tailEnd/>
          </a:ln>
          <a:effectLst/>
        </p:spPr>
        <p:txBody>
          <a:bodyPr wrap="none" anchor="ctr"/>
          <a:lstStyle/>
          <a:p>
            <a:pPr algn="ctr"/>
            <a:endParaRPr lang="en-US" sz="9600">
              <a:solidFill>
                <a:srgbClr val="FF3300"/>
              </a:solidFill>
              <a:latin typeface=".VnBodoniH" pitchFamily="34" charset="0"/>
              <a:cs typeface="Arial" charset="0"/>
            </a:endParaRPr>
          </a:p>
        </p:txBody>
      </p:sp>
      <p:sp>
        <p:nvSpPr>
          <p:cNvPr id="47123" name="WordArt 19"/>
          <p:cNvSpPr>
            <a:spLocks noChangeArrowheads="1" noChangeShapeType="1" noTextEdit="1"/>
          </p:cNvSpPr>
          <p:nvPr/>
        </p:nvSpPr>
        <p:spPr bwMode="auto">
          <a:xfrm>
            <a:off x="7696200" y="55626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1</a:t>
            </a:r>
          </a:p>
        </p:txBody>
      </p:sp>
      <p:sp>
        <p:nvSpPr>
          <p:cNvPr id="47124" name="WordArt 20"/>
          <p:cNvSpPr>
            <a:spLocks noChangeArrowheads="1" noChangeShapeType="1" noTextEdit="1"/>
          </p:cNvSpPr>
          <p:nvPr/>
        </p:nvSpPr>
        <p:spPr bwMode="auto">
          <a:xfrm>
            <a:off x="7696200" y="55626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2</a:t>
            </a:r>
          </a:p>
        </p:txBody>
      </p:sp>
      <p:sp>
        <p:nvSpPr>
          <p:cNvPr id="47125" name="WordArt 21"/>
          <p:cNvSpPr>
            <a:spLocks noChangeArrowheads="1" noChangeShapeType="1" noTextEdit="1"/>
          </p:cNvSpPr>
          <p:nvPr/>
        </p:nvSpPr>
        <p:spPr bwMode="auto">
          <a:xfrm>
            <a:off x="7620000" y="55626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3</a:t>
            </a:r>
          </a:p>
        </p:txBody>
      </p:sp>
      <p:sp>
        <p:nvSpPr>
          <p:cNvPr id="47126" name="WordArt 22"/>
          <p:cNvSpPr>
            <a:spLocks noChangeArrowheads="1" noChangeShapeType="1" noTextEdit="1"/>
          </p:cNvSpPr>
          <p:nvPr/>
        </p:nvSpPr>
        <p:spPr bwMode="auto">
          <a:xfrm>
            <a:off x="7620000" y="55626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4</a:t>
            </a:r>
          </a:p>
        </p:txBody>
      </p:sp>
      <p:sp>
        <p:nvSpPr>
          <p:cNvPr id="47127" name="WordArt 23"/>
          <p:cNvSpPr>
            <a:spLocks noChangeArrowheads="1" noChangeShapeType="1" noTextEdit="1"/>
          </p:cNvSpPr>
          <p:nvPr/>
        </p:nvSpPr>
        <p:spPr bwMode="auto">
          <a:xfrm>
            <a:off x="7848600" y="55626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5</a:t>
            </a:r>
          </a:p>
        </p:txBody>
      </p:sp>
      <p:sp>
        <p:nvSpPr>
          <p:cNvPr id="47128" name="WordArt 24"/>
          <p:cNvSpPr>
            <a:spLocks noChangeArrowheads="1" noChangeShapeType="1" noTextEdit="1"/>
          </p:cNvSpPr>
          <p:nvPr/>
        </p:nvSpPr>
        <p:spPr bwMode="auto">
          <a:xfrm>
            <a:off x="7772400" y="55626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6</a:t>
            </a:r>
          </a:p>
        </p:txBody>
      </p:sp>
      <p:sp>
        <p:nvSpPr>
          <p:cNvPr id="47129" name="WordArt 25"/>
          <p:cNvSpPr>
            <a:spLocks noChangeArrowheads="1" noChangeShapeType="1" noTextEdit="1"/>
          </p:cNvSpPr>
          <p:nvPr/>
        </p:nvSpPr>
        <p:spPr bwMode="auto">
          <a:xfrm>
            <a:off x="7696200" y="55626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7</a:t>
            </a:r>
          </a:p>
        </p:txBody>
      </p:sp>
      <p:sp>
        <p:nvSpPr>
          <p:cNvPr id="47130" name="WordArt 26"/>
          <p:cNvSpPr>
            <a:spLocks noChangeArrowheads="1" noChangeShapeType="1" noTextEdit="1"/>
          </p:cNvSpPr>
          <p:nvPr/>
        </p:nvSpPr>
        <p:spPr bwMode="auto">
          <a:xfrm>
            <a:off x="7696200" y="55626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8</a:t>
            </a:r>
          </a:p>
        </p:txBody>
      </p:sp>
      <p:sp>
        <p:nvSpPr>
          <p:cNvPr id="47131" name="WordArt 27"/>
          <p:cNvSpPr>
            <a:spLocks noChangeArrowheads="1" noChangeShapeType="1" noTextEdit="1"/>
          </p:cNvSpPr>
          <p:nvPr/>
        </p:nvSpPr>
        <p:spPr bwMode="auto">
          <a:xfrm>
            <a:off x="7772400" y="5638800"/>
            <a:ext cx="501650" cy="762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9</a:t>
            </a:r>
          </a:p>
        </p:txBody>
      </p:sp>
      <p:sp>
        <p:nvSpPr>
          <p:cNvPr id="47132" name="WordArt 28"/>
          <p:cNvSpPr>
            <a:spLocks noChangeArrowheads="1" noChangeShapeType="1" noTextEdit="1"/>
          </p:cNvSpPr>
          <p:nvPr/>
        </p:nvSpPr>
        <p:spPr bwMode="auto">
          <a:xfrm>
            <a:off x="7467600" y="5638800"/>
            <a:ext cx="1066800" cy="6096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99FF"/>
                    </a:gs>
                    <a:gs pos="100000">
                      <a:srgbClr val="FF0066"/>
                    </a:gs>
                  </a:gsLst>
                  <a:path path="rect">
                    <a:fillToRect l="50000" t="50000" r="50000" b="50000"/>
                  </a:path>
                </a:gradFill>
                <a:effectLst>
                  <a:outerShdw dist="35921" dir="2700000" algn="ctr" rotWithShape="0">
                    <a:srgbClr val="C0C0C0">
                      <a:alpha val="80000"/>
                    </a:srgbClr>
                  </a:outerShdw>
                </a:effectLst>
                <a:latin typeface="Times New Roman"/>
                <a:cs typeface="Times New Roman"/>
              </a:rPr>
              <a:t>HẾT GIỜ</a:t>
            </a:r>
          </a:p>
        </p:txBody>
      </p:sp>
      <p:sp>
        <p:nvSpPr>
          <p:cNvPr id="47133" name="Text Box 29"/>
          <p:cNvSpPr txBox="1">
            <a:spLocks noChangeArrowheads="1"/>
          </p:cNvSpPr>
          <p:nvPr/>
        </p:nvSpPr>
        <p:spPr bwMode="auto">
          <a:xfrm>
            <a:off x="2590800" y="5105400"/>
            <a:ext cx="3657600" cy="579438"/>
          </a:xfrm>
          <a:prstGeom prst="rect">
            <a:avLst/>
          </a:prstGeom>
          <a:noFill/>
          <a:ln w="9525">
            <a:noFill/>
            <a:miter lim="800000"/>
            <a:headEnd/>
            <a:tailEnd/>
          </a:ln>
          <a:effectLst/>
        </p:spPr>
        <p:txBody>
          <a:bodyPr>
            <a:spAutoFit/>
          </a:bodyPr>
          <a:lstStyle/>
          <a:p>
            <a:pPr>
              <a:spcBef>
                <a:spcPct val="50000"/>
              </a:spcBef>
            </a:pPr>
            <a:r>
              <a:rPr lang="en-US" sz="3200" b="1">
                <a:solidFill>
                  <a:srgbClr val="0000FF"/>
                </a:solidFill>
                <a:cs typeface="Arial" charset="0"/>
              </a:rPr>
              <a:t>Đáp án: </a:t>
            </a:r>
            <a:r>
              <a:rPr lang="en-US" sz="2800" b="1" i="1">
                <a:solidFill>
                  <a:srgbClr val="0000FF"/>
                </a:solidFill>
                <a:cs typeface="Arial" charset="0"/>
              </a:rPr>
              <a:t>Hồ Gươm</a:t>
            </a:r>
          </a:p>
        </p:txBody>
      </p:sp>
      <p:sp>
        <p:nvSpPr>
          <p:cNvPr id="47134" name="Text Box 30"/>
          <p:cNvSpPr txBox="1">
            <a:spLocks noChangeArrowheads="1"/>
          </p:cNvSpPr>
          <p:nvPr/>
        </p:nvSpPr>
        <p:spPr bwMode="auto">
          <a:xfrm>
            <a:off x="1219200" y="2971800"/>
            <a:ext cx="7086600" cy="1006475"/>
          </a:xfrm>
          <a:prstGeom prst="rect">
            <a:avLst/>
          </a:prstGeom>
          <a:noFill/>
          <a:ln w="9525">
            <a:noFill/>
            <a:miter lim="800000"/>
            <a:headEnd/>
            <a:tailEnd/>
          </a:ln>
          <a:effectLst/>
        </p:spPr>
        <p:txBody>
          <a:bodyPr>
            <a:spAutoFit/>
          </a:bodyPr>
          <a:lstStyle/>
          <a:p>
            <a:pPr>
              <a:spcBef>
                <a:spcPct val="50000"/>
              </a:spcBef>
            </a:pPr>
            <a:r>
              <a:rPr lang="en-US" sz="3200" b="1">
                <a:cs typeface="Arial" charset="0"/>
              </a:rPr>
              <a:t> </a:t>
            </a:r>
            <a:r>
              <a:rPr lang="en-US" sz="2800" b="1">
                <a:cs typeface="Arial" charset="0"/>
              </a:rPr>
              <a:t>Nơi đây Lê Lợi trả lại thanh gươm thần cho Long Vương.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120"/>
                                        </p:tgtEl>
                                        <p:attrNameLst>
                                          <p:attrName>style.visibility</p:attrName>
                                        </p:attrNameLst>
                                      </p:cBhvr>
                                      <p:to>
                                        <p:strVal val="visible"/>
                                      </p:to>
                                    </p:set>
                                    <p:animEffect transition="in" filter="fade">
                                      <p:cBhvr>
                                        <p:cTn id="7" dur="2000"/>
                                        <p:tgtEl>
                                          <p:spTgt spid="4712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7123"/>
                                        </p:tgtEl>
                                        <p:attrNameLst>
                                          <p:attrName>style.visibility</p:attrName>
                                        </p:attrNameLst>
                                      </p:cBhvr>
                                      <p:to>
                                        <p:strVal val="visible"/>
                                      </p:to>
                                    </p:set>
                                    <p:animEffect transition="in" filter="box(in)">
                                      <p:cBhvr>
                                        <p:cTn id="12" dur="700"/>
                                        <p:tgtEl>
                                          <p:spTgt spid="47123"/>
                                        </p:tgtEl>
                                      </p:cBhvr>
                                    </p:animEffect>
                                  </p:childTnLst>
                                </p:cTn>
                              </p:par>
                            </p:childTnLst>
                          </p:cTn>
                        </p:par>
                        <p:par>
                          <p:cTn id="13" fill="hold">
                            <p:stCondLst>
                              <p:cond delay="700"/>
                            </p:stCondLst>
                            <p:childTnLst>
                              <p:par>
                                <p:cTn id="14" presetID="4" presetClass="exit" presetSubtype="16" fill="hold" grpId="1" nodeType="afterEffect">
                                  <p:stCondLst>
                                    <p:cond delay="0"/>
                                  </p:stCondLst>
                                  <p:childTnLst>
                                    <p:animEffect transition="out" filter="box(in)">
                                      <p:cBhvr>
                                        <p:cTn id="15" dur="700"/>
                                        <p:tgtEl>
                                          <p:spTgt spid="47123"/>
                                        </p:tgtEl>
                                      </p:cBhvr>
                                    </p:animEffect>
                                    <p:set>
                                      <p:cBhvr>
                                        <p:cTn id="16" dur="1" fill="hold">
                                          <p:stCondLst>
                                            <p:cond delay="699"/>
                                          </p:stCondLst>
                                        </p:cTn>
                                        <p:tgtEl>
                                          <p:spTgt spid="47123"/>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2" name="click.wav" builtIn="1"/>
                                        </p:tgtEl>
                                      </p:cMediaNode>
                                    </p:audio>
                                  </p:subTnLst>
                                </p:cTn>
                              </p:par>
                            </p:childTnLst>
                          </p:cTn>
                        </p:par>
                        <p:par>
                          <p:cTn id="17" fill="hold">
                            <p:stCondLst>
                              <p:cond delay="1400"/>
                            </p:stCondLst>
                            <p:childTnLst>
                              <p:par>
                                <p:cTn id="18" presetID="4" presetClass="entr" presetSubtype="16" fill="hold" grpId="0" nodeType="afterEffect">
                                  <p:stCondLst>
                                    <p:cond delay="0"/>
                                  </p:stCondLst>
                                  <p:childTnLst>
                                    <p:set>
                                      <p:cBhvr>
                                        <p:cTn id="19" dur="1" fill="hold">
                                          <p:stCondLst>
                                            <p:cond delay="0"/>
                                          </p:stCondLst>
                                        </p:cTn>
                                        <p:tgtEl>
                                          <p:spTgt spid="47124"/>
                                        </p:tgtEl>
                                        <p:attrNameLst>
                                          <p:attrName>style.visibility</p:attrName>
                                        </p:attrNameLst>
                                      </p:cBhvr>
                                      <p:to>
                                        <p:strVal val="visible"/>
                                      </p:to>
                                    </p:set>
                                    <p:animEffect transition="in" filter="box(in)">
                                      <p:cBhvr>
                                        <p:cTn id="20" dur="700"/>
                                        <p:tgtEl>
                                          <p:spTgt spid="47124"/>
                                        </p:tgtEl>
                                      </p:cBhvr>
                                    </p:animEffect>
                                  </p:childTnLst>
                                </p:cTn>
                              </p:par>
                            </p:childTnLst>
                          </p:cTn>
                        </p:par>
                        <p:par>
                          <p:cTn id="21" fill="hold">
                            <p:stCondLst>
                              <p:cond delay="2100"/>
                            </p:stCondLst>
                            <p:childTnLst>
                              <p:par>
                                <p:cTn id="22" presetID="4" presetClass="exit" presetSubtype="16" fill="hold" grpId="1" nodeType="afterEffect">
                                  <p:stCondLst>
                                    <p:cond delay="0"/>
                                  </p:stCondLst>
                                  <p:childTnLst>
                                    <p:animEffect transition="out" filter="box(in)">
                                      <p:cBhvr>
                                        <p:cTn id="23" dur="700"/>
                                        <p:tgtEl>
                                          <p:spTgt spid="47124"/>
                                        </p:tgtEl>
                                      </p:cBhvr>
                                    </p:animEffect>
                                    <p:set>
                                      <p:cBhvr>
                                        <p:cTn id="24" dur="1" fill="hold">
                                          <p:stCondLst>
                                            <p:cond delay="699"/>
                                          </p:stCondLst>
                                        </p:cTn>
                                        <p:tgtEl>
                                          <p:spTgt spid="47124"/>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click.wav" builtIn="1"/>
                                        </p:tgtEl>
                                      </p:cMediaNode>
                                    </p:audio>
                                  </p:subTnLst>
                                </p:cTn>
                              </p:par>
                            </p:childTnLst>
                          </p:cTn>
                        </p:par>
                        <p:par>
                          <p:cTn id="25" fill="hold">
                            <p:stCondLst>
                              <p:cond delay="2800"/>
                            </p:stCondLst>
                            <p:childTnLst>
                              <p:par>
                                <p:cTn id="26" presetID="4" presetClass="entr" presetSubtype="16" fill="hold" grpId="0" nodeType="afterEffect">
                                  <p:stCondLst>
                                    <p:cond delay="0"/>
                                  </p:stCondLst>
                                  <p:childTnLst>
                                    <p:set>
                                      <p:cBhvr>
                                        <p:cTn id="27" dur="1" fill="hold">
                                          <p:stCondLst>
                                            <p:cond delay="0"/>
                                          </p:stCondLst>
                                        </p:cTn>
                                        <p:tgtEl>
                                          <p:spTgt spid="47125"/>
                                        </p:tgtEl>
                                        <p:attrNameLst>
                                          <p:attrName>style.visibility</p:attrName>
                                        </p:attrNameLst>
                                      </p:cBhvr>
                                      <p:to>
                                        <p:strVal val="visible"/>
                                      </p:to>
                                    </p:set>
                                    <p:animEffect transition="in" filter="box(in)">
                                      <p:cBhvr>
                                        <p:cTn id="28" dur="700"/>
                                        <p:tgtEl>
                                          <p:spTgt spid="47125"/>
                                        </p:tgtEl>
                                      </p:cBhvr>
                                    </p:animEffect>
                                  </p:childTnLst>
                                </p:cTn>
                              </p:par>
                            </p:childTnLst>
                          </p:cTn>
                        </p:par>
                        <p:par>
                          <p:cTn id="29" fill="hold">
                            <p:stCondLst>
                              <p:cond delay="3500"/>
                            </p:stCondLst>
                            <p:childTnLst>
                              <p:par>
                                <p:cTn id="30" presetID="4" presetClass="exit" presetSubtype="16" fill="hold" grpId="1" nodeType="afterEffect">
                                  <p:stCondLst>
                                    <p:cond delay="0"/>
                                  </p:stCondLst>
                                  <p:childTnLst>
                                    <p:animEffect transition="out" filter="box(in)">
                                      <p:cBhvr>
                                        <p:cTn id="31" dur="700"/>
                                        <p:tgtEl>
                                          <p:spTgt spid="47125"/>
                                        </p:tgtEl>
                                      </p:cBhvr>
                                    </p:animEffect>
                                    <p:set>
                                      <p:cBhvr>
                                        <p:cTn id="32" dur="1" fill="hold">
                                          <p:stCondLst>
                                            <p:cond delay="699"/>
                                          </p:stCondLst>
                                        </p:cTn>
                                        <p:tgtEl>
                                          <p:spTgt spid="4712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click.wav" builtIn="1"/>
                                        </p:tgtEl>
                                      </p:cMediaNode>
                                    </p:audio>
                                  </p:subTnLst>
                                </p:cTn>
                              </p:par>
                            </p:childTnLst>
                          </p:cTn>
                        </p:par>
                        <p:par>
                          <p:cTn id="33" fill="hold">
                            <p:stCondLst>
                              <p:cond delay="4200"/>
                            </p:stCondLst>
                            <p:childTnLst>
                              <p:par>
                                <p:cTn id="34" presetID="4" presetClass="entr" presetSubtype="16" fill="hold" grpId="0" nodeType="afterEffect">
                                  <p:stCondLst>
                                    <p:cond delay="0"/>
                                  </p:stCondLst>
                                  <p:childTnLst>
                                    <p:set>
                                      <p:cBhvr>
                                        <p:cTn id="35" dur="1" fill="hold">
                                          <p:stCondLst>
                                            <p:cond delay="0"/>
                                          </p:stCondLst>
                                        </p:cTn>
                                        <p:tgtEl>
                                          <p:spTgt spid="47126"/>
                                        </p:tgtEl>
                                        <p:attrNameLst>
                                          <p:attrName>style.visibility</p:attrName>
                                        </p:attrNameLst>
                                      </p:cBhvr>
                                      <p:to>
                                        <p:strVal val="visible"/>
                                      </p:to>
                                    </p:set>
                                    <p:animEffect transition="in" filter="box(in)">
                                      <p:cBhvr>
                                        <p:cTn id="36" dur="700"/>
                                        <p:tgtEl>
                                          <p:spTgt spid="47126"/>
                                        </p:tgtEl>
                                      </p:cBhvr>
                                    </p:animEffect>
                                  </p:childTnLst>
                                </p:cTn>
                              </p:par>
                            </p:childTnLst>
                          </p:cTn>
                        </p:par>
                        <p:par>
                          <p:cTn id="37" fill="hold">
                            <p:stCondLst>
                              <p:cond delay="4900"/>
                            </p:stCondLst>
                            <p:childTnLst>
                              <p:par>
                                <p:cTn id="38" presetID="4" presetClass="exit" presetSubtype="16" fill="hold" grpId="1" nodeType="afterEffect">
                                  <p:stCondLst>
                                    <p:cond delay="0"/>
                                  </p:stCondLst>
                                  <p:childTnLst>
                                    <p:animEffect transition="out" filter="box(in)">
                                      <p:cBhvr>
                                        <p:cTn id="39" dur="700"/>
                                        <p:tgtEl>
                                          <p:spTgt spid="47126"/>
                                        </p:tgtEl>
                                      </p:cBhvr>
                                    </p:animEffect>
                                    <p:set>
                                      <p:cBhvr>
                                        <p:cTn id="40" dur="1" fill="hold">
                                          <p:stCondLst>
                                            <p:cond delay="699"/>
                                          </p:stCondLst>
                                        </p:cTn>
                                        <p:tgtEl>
                                          <p:spTgt spid="47126"/>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click.wav" builtIn="1"/>
                                        </p:tgtEl>
                                      </p:cMediaNode>
                                    </p:audio>
                                  </p:subTnLst>
                                </p:cTn>
                              </p:par>
                            </p:childTnLst>
                          </p:cTn>
                        </p:par>
                        <p:par>
                          <p:cTn id="41" fill="hold">
                            <p:stCondLst>
                              <p:cond delay="5600"/>
                            </p:stCondLst>
                            <p:childTnLst>
                              <p:par>
                                <p:cTn id="42" presetID="4" presetClass="entr" presetSubtype="16" fill="hold" grpId="0" nodeType="afterEffect">
                                  <p:stCondLst>
                                    <p:cond delay="0"/>
                                  </p:stCondLst>
                                  <p:childTnLst>
                                    <p:set>
                                      <p:cBhvr>
                                        <p:cTn id="43" dur="1" fill="hold">
                                          <p:stCondLst>
                                            <p:cond delay="0"/>
                                          </p:stCondLst>
                                        </p:cTn>
                                        <p:tgtEl>
                                          <p:spTgt spid="47127"/>
                                        </p:tgtEl>
                                        <p:attrNameLst>
                                          <p:attrName>style.visibility</p:attrName>
                                        </p:attrNameLst>
                                      </p:cBhvr>
                                      <p:to>
                                        <p:strVal val="visible"/>
                                      </p:to>
                                    </p:set>
                                    <p:animEffect transition="in" filter="box(in)">
                                      <p:cBhvr>
                                        <p:cTn id="44" dur="700"/>
                                        <p:tgtEl>
                                          <p:spTgt spid="47127"/>
                                        </p:tgtEl>
                                      </p:cBhvr>
                                    </p:animEffect>
                                  </p:childTnLst>
                                </p:cTn>
                              </p:par>
                            </p:childTnLst>
                          </p:cTn>
                        </p:par>
                        <p:par>
                          <p:cTn id="45" fill="hold">
                            <p:stCondLst>
                              <p:cond delay="6300"/>
                            </p:stCondLst>
                            <p:childTnLst>
                              <p:par>
                                <p:cTn id="46" presetID="4" presetClass="exit" presetSubtype="16" fill="hold" grpId="1" nodeType="afterEffect">
                                  <p:stCondLst>
                                    <p:cond delay="0"/>
                                  </p:stCondLst>
                                  <p:childTnLst>
                                    <p:animEffect transition="out" filter="box(in)">
                                      <p:cBhvr>
                                        <p:cTn id="47" dur="700"/>
                                        <p:tgtEl>
                                          <p:spTgt spid="47127"/>
                                        </p:tgtEl>
                                      </p:cBhvr>
                                    </p:animEffect>
                                    <p:set>
                                      <p:cBhvr>
                                        <p:cTn id="48" dur="1" fill="hold">
                                          <p:stCondLst>
                                            <p:cond delay="699"/>
                                          </p:stCondLst>
                                        </p:cTn>
                                        <p:tgtEl>
                                          <p:spTgt spid="47127"/>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click.wav" builtIn="1"/>
                                        </p:tgtEl>
                                      </p:cMediaNode>
                                    </p:audio>
                                  </p:subTnLst>
                                </p:cTn>
                              </p:par>
                            </p:childTnLst>
                          </p:cTn>
                        </p:par>
                        <p:par>
                          <p:cTn id="49" fill="hold">
                            <p:stCondLst>
                              <p:cond delay="7000"/>
                            </p:stCondLst>
                            <p:childTnLst>
                              <p:par>
                                <p:cTn id="50" presetID="4" presetClass="entr" presetSubtype="16" fill="hold" grpId="0" nodeType="afterEffect">
                                  <p:stCondLst>
                                    <p:cond delay="0"/>
                                  </p:stCondLst>
                                  <p:childTnLst>
                                    <p:set>
                                      <p:cBhvr>
                                        <p:cTn id="51" dur="1" fill="hold">
                                          <p:stCondLst>
                                            <p:cond delay="0"/>
                                          </p:stCondLst>
                                        </p:cTn>
                                        <p:tgtEl>
                                          <p:spTgt spid="47128"/>
                                        </p:tgtEl>
                                        <p:attrNameLst>
                                          <p:attrName>style.visibility</p:attrName>
                                        </p:attrNameLst>
                                      </p:cBhvr>
                                      <p:to>
                                        <p:strVal val="visible"/>
                                      </p:to>
                                    </p:set>
                                    <p:animEffect transition="in" filter="box(in)">
                                      <p:cBhvr>
                                        <p:cTn id="52" dur="700"/>
                                        <p:tgtEl>
                                          <p:spTgt spid="47128"/>
                                        </p:tgtEl>
                                      </p:cBhvr>
                                    </p:animEffect>
                                  </p:childTnLst>
                                </p:cTn>
                              </p:par>
                            </p:childTnLst>
                          </p:cTn>
                        </p:par>
                        <p:par>
                          <p:cTn id="53" fill="hold">
                            <p:stCondLst>
                              <p:cond delay="7700"/>
                            </p:stCondLst>
                            <p:childTnLst>
                              <p:par>
                                <p:cTn id="54" presetID="4" presetClass="exit" presetSubtype="16" fill="hold" grpId="1" nodeType="afterEffect">
                                  <p:stCondLst>
                                    <p:cond delay="0"/>
                                  </p:stCondLst>
                                  <p:childTnLst>
                                    <p:animEffect transition="out" filter="box(in)">
                                      <p:cBhvr>
                                        <p:cTn id="55" dur="700"/>
                                        <p:tgtEl>
                                          <p:spTgt spid="47128"/>
                                        </p:tgtEl>
                                      </p:cBhvr>
                                    </p:animEffect>
                                    <p:set>
                                      <p:cBhvr>
                                        <p:cTn id="56" dur="1" fill="hold">
                                          <p:stCondLst>
                                            <p:cond delay="699"/>
                                          </p:stCondLst>
                                        </p:cTn>
                                        <p:tgtEl>
                                          <p:spTgt spid="47128"/>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2" name="click.wav" builtIn="1"/>
                                        </p:tgtEl>
                                      </p:cMediaNode>
                                    </p:audio>
                                  </p:subTnLst>
                                </p:cTn>
                              </p:par>
                            </p:childTnLst>
                          </p:cTn>
                        </p:par>
                        <p:par>
                          <p:cTn id="57" fill="hold">
                            <p:stCondLst>
                              <p:cond delay="8400"/>
                            </p:stCondLst>
                            <p:childTnLst>
                              <p:par>
                                <p:cTn id="58" presetID="4" presetClass="entr" presetSubtype="16" fill="hold" grpId="0" nodeType="afterEffect">
                                  <p:stCondLst>
                                    <p:cond delay="0"/>
                                  </p:stCondLst>
                                  <p:childTnLst>
                                    <p:set>
                                      <p:cBhvr>
                                        <p:cTn id="59" dur="1" fill="hold">
                                          <p:stCondLst>
                                            <p:cond delay="0"/>
                                          </p:stCondLst>
                                        </p:cTn>
                                        <p:tgtEl>
                                          <p:spTgt spid="47129"/>
                                        </p:tgtEl>
                                        <p:attrNameLst>
                                          <p:attrName>style.visibility</p:attrName>
                                        </p:attrNameLst>
                                      </p:cBhvr>
                                      <p:to>
                                        <p:strVal val="visible"/>
                                      </p:to>
                                    </p:set>
                                    <p:animEffect transition="in" filter="box(in)">
                                      <p:cBhvr>
                                        <p:cTn id="60" dur="700"/>
                                        <p:tgtEl>
                                          <p:spTgt spid="47129"/>
                                        </p:tgtEl>
                                      </p:cBhvr>
                                    </p:animEffect>
                                  </p:childTnLst>
                                </p:cTn>
                              </p:par>
                            </p:childTnLst>
                          </p:cTn>
                        </p:par>
                        <p:par>
                          <p:cTn id="61" fill="hold">
                            <p:stCondLst>
                              <p:cond delay="9100"/>
                            </p:stCondLst>
                            <p:childTnLst>
                              <p:par>
                                <p:cTn id="62" presetID="4" presetClass="exit" presetSubtype="16" fill="hold" grpId="1" nodeType="afterEffect">
                                  <p:stCondLst>
                                    <p:cond delay="0"/>
                                  </p:stCondLst>
                                  <p:childTnLst>
                                    <p:animEffect transition="out" filter="box(in)">
                                      <p:cBhvr>
                                        <p:cTn id="63" dur="700"/>
                                        <p:tgtEl>
                                          <p:spTgt spid="47129"/>
                                        </p:tgtEl>
                                      </p:cBhvr>
                                    </p:animEffect>
                                    <p:set>
                                      <p:cBhvr>
                                        <p:cTn id="64" dur="1" fill="hold">
                                          <p:stCondLst>
                                            <p:cond delay="699"/>
                                          </p:stCondLst>
                                        </p:cTn>
                                        <p:tgtEl>
                                          <p:spTgt spid="47129"/>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click.wav" builtIn="1"/>
                                        </p:tgtEl>
                                      </p:cMediaNode>
                                    </p:audio>
                                  </p:subTnLst>
                                </p:cTn>
                              </p:par>
                            </p:childTnLst>
                          </p:cTn>
                        </p:par>
                        <p:par>
                          <p:cTn id="65" fill="hold">
                            <p:stCondLst>
                              <p:cond delay="9800"/>
                            </p:stCondLst>
                            <p:childTnLst>
                              <p:par>
                                <p:cTn id="66" presetID="4" presetClass="entr" presetSubtype="16" fill="hold" grpId="0" nodeType="afterEffect">
                                  <p:stCondLst>
                                    <p:cond delay="0"/>
                                  </p:stCondLst>
                                  <p:childTnLst>
                                    <p:set>
                                      <p:cBhvr>
                                        <p:cTn id="67" dur="1" fill="hold">
                                          <p:stCondLst>
                                            <p:cond delay="0"/>
                                          </p:stCondLst>
                                        </p:cTn>
                                        <p:tgtEl>
                                          <p:spTgt spid="47130"/>
                                        </p:tgtEl>
                                        <p:attrNameLst>
                                          <p:attrName>style.visibility</p:attrName>
                                        </p:attrNameLst>
                                      </p:cBhvr>
                                      <p:to>
                                        <p:strVal val="visible"/>
                                      </p:to>
                                    </p:set>
                                    <p:animEffect transition="in" filter="box(in)">
                                      <p:cBhvr>
                                        <p:cTn id="68" dur="700"/>
                                        <p:tgtEl>
                                          <p:spTgt spid="47130"/>
                                        </p:tgtEl>
                                      </p:cBhvr>
                                    </p:animEffect>
                                  </p:childTnLst>
                                </p:cTn>
                              </p:par>
                            </p:childTnLst>
                          </p:cTn>
                        </p:par>
                        <p:par>
                          <p:cTn id="69" fill="hold">
                            <p:stCondLst>
                              <p:cond delay="10500"/>
                            </p:stCondLst>
                            <p:childTnLst>
                              <p:par>
                                <p:cTn id="70" presetID="4" presetClass="exit" presetSubtype="16" fill="hold" grpId="1" nodeType="afterEffect">
                                  <p:stCondLst>
                                    <p:cond delay="0"/>
                                  </p:stCondLst>
                                  <p:childTnLst>
                                    <p:animEffect transition="out" filter="box(in)">
                                      <p:cBhvr>
                                        <p:cTn id="71" dur="700"/>
                                        <p:tgtEl>
                                          <p:spTgt spid="47130"/>
                                        </p:tgtEl>
                                      </p:cBhvr>
                                    </p:animEffect>
                                    <p:set>
                                      <p:cBhvr>
                                        <p:cTn id="72" dur="1" fill="hold">
                                          <p:stCondLst>
                                            <p:cond delay="699"/>
                                          </p:stCondLst>
                                        </p:cTn>
                                        <p:tgtEl>
                                          <p:spTgt spid="47130"/>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click.wav" builtIn="1"/>
                                        </p:tgtEl>
                                      </p:cMediaNode>
                                    </p:audio>
                                  </p:subTnLst>
                                </p:cTn>
                              </p:par>
                            </p:childTnLst>
                          </p:cTn>
                        </p:par>
                        <p:par>
                          <p:cTn id="73" fill="hold">
                            <p:stCondLst>
                              <p:cond delay="11200"/>
                            </p:stCondLst>
                            <p:childTnLst>
                              <p:par>
                                <p:cTn id="74" presetID="4" presetClass="entr" presetSubtype="16" fill="hold" grpId="0" nodeType="afterEffect">
                                  <p:stCondLst>
                                    <p:cond delay="0"/>
                                  </p:stCondLst>
                                  <p:childTnLst>
                                    <p:set>
                                      <p:cBhvr>
                                        <p:cTn id="75" dur="1" fill="hold">
                                          <p:stCondLst>
                                            <p:cond delay="0"/>
                                          </p:stCondLst>
                                        </p:cTn>
                                        <p:tgtEl>
                                          <p:spTgt spid="47131"/>
                                        </p:tgtEl>
                                        <p:attrNameLst>
                                          <p:attrName>style.visibility</p:attrName>
                                        </p:attrNameLst>
                                      </p:cBhvr>
                                      <p:to>
                                        <p:strVal val="visible"/>
                                      </p:to>
                                    </p:set>
                                    <p:animEffect transition="in" filter="box(in)">
                                      <p:cBhvr>
                                        <p:cTn id="76" dur="700"/>
                                        <p:tgtEl>
                                          <p:spTgt spid="47131"/>
                                        </p:tgtEl>
                                      </p:cBhvr>
                                    </p:animEffect>
                                  </p:childTnLst>
                                </p:cTn>
                              </p:par>
                            </p:childTnLst>
                          </p:cTn>
                        </p:par>
                        <p:par>
                          <p:cTn id="77" fill="hold">
                            <p:stCondLst>
                              <p:cond delay="11900"/>
                            </p:stCondLst>
                            <p:childTnLst>
                              <p:par>
                                <p:cTn id="78" presetID="4" presetClass="exit" presetSubtype="16" fill="hold" grpId="1" nodeType="afterEffect">
                                  <p:stCondLst>
                                    <p:cond delay="0"/>
                                  </p:stCondLst>
                                  <p:childTnLst>
                                    <p:animEffect transition="out" filter="box(in)">
                                      <p:cBhvr>
                                        <p:cTn id="79" dur="700"/>
                                        <p:tgtEl>
                                          <p:spTgt spid="47131"/>
                                        </p:tgtEl>
                                      </p:cBhvr>
                                    </p:animEffect>
                                    <p:set>
                                      <p:cBhvr>
                                        <p:cTn id="80" dur="1" fill="hold">
                                          <p:stCondLst>
                                            <p:cond delay="699"/>
                                          </p:stCondLst>
                                        </p:cTn>
                                        <p:tgtEl>
                                          <p:spTgt spid="47131"/>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2" name="click.wav" builtIn="1"/>
                                        </p:tgtEl>
                                      </p:cMediaNode>
                                    </p:audio>
                                  </p:subTnLst>
                                </p:cTn>
                              </p:par>
                            </p:childTnLst>
                          </p:cTn>
                        </p:par>
                        <p:par>
                          <p:cTn id="81" fill="hold">
                            <p:stCondLst>
                              <p:cond delay="12600"/>
                            </p:stCondLst>
                            <p:childTnLst>
                              <p:par>
                                <p:cTn id="82" presetID="8" presetClass="entr" presetSubtype="16" fill="hold" grpId="0" nodeType="afterEffect">
                                  <p:stCondLst>
                                    <p:cond delay="0"/>
                                  </p:stCondLst>
                                  <p:childTnLst>
                                    <p:set>
                                      <p:cBhvr>
                                        <p:cTn id="83" dur="1" fill="hold">
                                          <p:stCondLst>
                                            <p:cond delay="0"/>
                                          </p:stCondLst>
                                        </p:cTn>
                                        <p:tgtEl>
                                          <p:spTgt spid="47132"/>
                                        </p:tgtEl>
                                        <p:attrNameLst>
                                          <p:attrName>style.visibility</p:attrName>
                                        </p:attrNameLst>
                                      </p:cBhvr>
                                      <p:to>
                                        <p:strVal val="visible"/>
                                      </p:to>
                                    </p:set>
                                    <p:animEffect transition="in" filter="diamond(in)">
                                      <p:cBhvr>
                                        <p:cTn id="84" dur="2000"/>
                                        <p:tgtEl>
                                          <p:spTgt spid="47132"/>
                                        </p:tgtEl>
                                      </p:cBhvr>
                                    </p:animEffect>
                                  </p:childTnLst>
                                  <p:subTnLst>
                                    <p:audio>
                                      <p:cMediaNode>
                                        <p:cTn display="0" masterRel="sameClick">
                                          <p:stCondLst>
                                            <p:cond evt="begin" delay="0">
                                              <p:tn val="82"/>
                                            </p:cond>
                                          </p:stCondLst>
                                          <p:endCondLst>
                                            <p:cond evt="onStopAudio" delay="0">
                                              <p:tgtEl>
                                                <p:sldTgt/>
                                              </p:tgtEl>
                                            </p:cond>
                                          </p:endCondLst>
                                        </p:cTn>
                                        <p:tgtEl>
                                          <p:sndTgt r:embed="rId3" name="ringin.wav"/>
                                        </p:tgtEl>
                                      </p:cMediaNode>
                                    </p:audio>
                                  </p:subTnLst>
                                </p:cTn>
                              </p:par>
                            </p:childTnLst>
                          </p:cTn>
                        </p:par>
                      </p:childTnLst>
                    </p:cTn>
                  </p:par>
                  <p:par>
                    <p:cTn id="85" fill="hold">
                      <p:stCondLst>
                        <p:cond delay="indefinite"/>
                      </p:stCondLst>
                      <p:childTnLst>
                        <p:par>
                          <p:cTn id="86" fill="hold">
                            <p:stCondLst>
                              <p:cond delay="0"/>
                            </p:stCondLst>
                            <p:childTnLst>
                              <p:par>
                                <p:cTn id="87" presetID="3" presetClass="entr" presetSubtype="10" fill="hold" grpId="0" nodeType="clickEffect">
                                  <p:stCondLst>
                                    <p:cond delay="0"/>
                                  </p:stCondLst>
                                  <p:childTnLst>
                                    <p:set>
                                      <p:cBhvr>
                                        <p:cTn id="88" dur="1" fill="hold">
                                          <p:stCondLst>
                                            <p:cond delay="0"/>
                                          </p:stCondLst>
                                        </p:cTn>
                                        <p:tgtEl>
                                          <p:spTgt spid="47133"/>
                                        </p:tgtEl>
                                        <p:attrNameLst>
                                          <p:attrName>style.visibility</p:attrName>
                                        </p:attrNameLst>
                                      </p:cBhvr>
                                      <p:to>
                                        <p:strVal val="visible"/>
                                      </p:to>
                                    </p:set>
                                    <p:animEffect transition="in" filter="blinds(horizontal)">
                                      <p:cBhvr>
                                        <p:cTn id="89" dur="500"/>
                                        <p:tgtEl>
                                          <p:spTgt spid="47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20" grpId="0"/>
      <p:bldP spid="47123" grpId="0" animBg="1"/>
      <p:bldP spid="47123" grpId="1" animBg="1"/>
      <p:bldP spid="47124" grpId="0" animBg="1"/>
      <p:bldP spid="47124" grpId="1" animBg="1"/>
      <p:bldP spid="47125" grpId="0" animBg="1"/>
      <p:bldP spid="47125" grpId="1" animBg="1"/>
      <p:bldP spid="47126" grpId="0" animBg="1"/>
      <p:bldP spid="47126" grpId="1" animBg="1"/>
      <p:bldP spid="47127" grpId="0" animBg="1"/>
      <p:bldP spid="47127" grpId="1" animBg="1"/>
      <p:bldP spid="47128" grpId="0" animBg="1"/>
      <p:bldP spid="47128" grpId="1" animBg="1"/>
      <p:bldP spid="47129" grpId="0" animBg="1"/>
      <p:bldP spid="47129" grpId="1" animBg="1"/>
      <p:bldP spid="47130" grpId="0" animBg="1"/>
      <p:bldP spid="47130" grpId="1" animBg="1"/>
      <p:bldP spid="47131" grpId="0" animBg="1"/>
      <p:bldP spid="47131" grpId="1" animBg="1"/>
      <p:bldP spid="47132" grpId="0" animBg="1"/>
      <p:bldP spid="47133" grpId="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a:xfrm>
            <a:off x="0" y="2209800"/>
            <a:ext cx="9144000" cy="3352800"/>
          </a:xfrm>
        </p:spPr>
        <p:txBody>
          <a:bodyPr/>
          <a:lstStyle/>
          <a:p>
            <a:pPr algn="ctr">
              <a:buFontTx/>
              <a:buNone/>
            </a:pPr>
            <a:endParaRPr lang="en-US" sz="5400" u="sng">
              <a:solidFill>
                <a:srgbClr val="000099"/>
              </a:solidFill>
              <a:latin typeface="Times New Roman" pitchFamily="18" charset="0"/>
            </a:endParaRPr>
          </a:p>
          <a:p>
            <a:pPr algn="ctr">
              <a:buFontTx/>
              <a:buNone/>
            </a:pPr>
            <a:endParaRPr lang="en-US">
              <a:latin typeface="Times New Roman" pitchFamily="18" charset="0"/>
            </a:endParaRPr>
          </a:p>
        </p:txBody>
      </p:sp>
      <p:sp>
        <p:nvSpPr>
          <p:cNvPr id="38916" name="WordArt 4"/>
          <p:cNvSpPr>
            <a:spLocks noChangeArrowheads="1" noChangeShapeType="1" noTextEdit="1"/>
          </p:cNvSpPr>
          <p:nvPr/>
        </p:nvSpPr>
        <p:spPr bwMode="auto">
          <a:xfrm>
            <a:off x="0" y="533400"/>
            <a:ext cx="8534400" cy="2608263"/>
          </a:xfrm>
          <a:prstGeom prst="rect">
            <a:avLst/>
          </a:prstGeom>
        </p:spPr>
        <p:txBody>
          <a:bodyPr wrap="none" fromWordArt="1">
            <a:prstTxWarp prst="textPlain">
              <a:avLst>
                <a:gd name="adj" fmla="val 50000"/>
              </a:avLst>
            </a:prstTxWarp>
          </a:bodyPr>
          <a:lstStyle/>
          <a:p>
            <a:pPr algn="ctr"/>
            <a:r>
              <a:rPr lang="vi-VN" sz="5400" kern="10" dirty="0">
                <a:ln w="19050">
                  <a:solidFill>
                    <a:srgbClr val="33CC33"/>
                  </a:solidFill>
                  <a:round/>
                  <a:headEnd/>
                  <a:tailEnd/>
                </a:ln>
                <a:solidFill>
                  <a:srgbClr val="FF0000"/>
                </a:solidFill>
                <a:effectLst>
                  <a:outerShdw dist="35921" dir="2700000" algn="ctr" rotWithShape="0">
                    <a:srgbClr val="990000"/>
                  </a:outerShdw>
                </a:effectLst>
                <a:latin typeface="Arial Unicode MS"/>
                <a:ea typeface="Arial Unicode MS"/>
                <a:cs typeface="Arial Unicode MS"/>
              </a:rPr>
              <a:t>  Bài 16:Chiến thắng Chi Lăng</a:t>
            </a:r>
          </a:p>
          <a:p>
            <a:pPr algn="ctr"/>
            <a:endParaRPr lang="en-US" sz="5400" kern="10" dirty="0">
              <a:ln w="19050">
                <a:solidFill>
                  <a:srgbClr val="33CC33"/>
                </a:solidFill>
                <a:round/>
                <a:headEnd/>
                <a:tailEnd/>
              </a:ln>
              <a:solidFill>
                <a:srgbClr val="FF0000"/>
              </a:solidFill>
              <a:effectLst>
                <a:outerShdw dist="35921" dir="2700000" algn="ctr" rotWithShape="0">
                  <a:srgbClr val="990000"/>
                </a:outerShdw>
              </a:effectLst>
              <a:latin typeface="Arial Unicode MS"/>
              <a:ea typeface="Arial Unicode MS"/>
              <a:cs typeface="Arial Unicode MS"/>
            </a:endParaRPr>
          </a:p>
        </p:txBody>
      </p:sp>
      <p:sp>
        <p:nvSpPr>
          <p:cNvPr id="38917" name="Line 5"/>
          <p:cNvSpPr>
            <a:spLocks noChangeShapeType="1"/>
          </p:cNvSpPr>
          <p:nvPr/>
        </p:nvSpPr>
        <p:spPr bwMode="auto">
          <a:xfrm>
            <a:off x="381000" y="2857500"/>
            <a:ext cx="1676400" cy="0"/>
          </a:xfrm>
          <a:prstGeom prst="line">
            <a:avLst/>
          </a:prstGeom>
          <a:noFill/>
          <a:ln w="9525">
            <a:solidFill>
              <a:srgbClr val="FF6600"/>
            </a:solidFill>
            <a:round/>
            <a:headEnd/>
            <a:tailEnd/>
          </a:ln>
          <a:effectLst/>
        </p:spPr>
        <p:txBody>
          <a:bodyPr/>
          <a:lstStyle/>
          <a:p>
            <a:endParaRPr lang="en-US"/>
          </a:p>
        </p:txBody>
      </p:sp>
      <p:grpSp>
        <p:nvGrpSpPr>
          <p:cNvPr id="38918" name="Group 6"/>
          <p:cNvGrpSpPr>
            <a:grpSpLocks/>
          </p:cNvGrpSpPr>
          <p:nvPr/>
        </p:nvGrpSpPr>
        <p:grpSpPr bwMode="auto">
          <a:xfrm>
            <a:off x="1219200" y="2838450"/>
            <a:ext cx="7543800" cy="3867150"/>
            <a:chOff x="5760" y="-124"/>
            <a:chExt cx="4752" cy="4108"/>
          </a:xfrm>
        </p:grpSpPr>
        <p:sp>
          <p:nvSpPr>
            <p:cNvPr id="38919" name="AutoShape 7"/>
            <p:cNvSpPr>
              <a:spLocks noChangeArrowheads="1"/>
            </p:cNvSpPr>
            <p:nvPr/>
          </p:nvSpPr>
          <p:spPr bwMode="auto">
            <a:xfrm>
              <a:off x="5760" y="1104"/>
              <a:ext cx="4752" cy="2880"/>
            </a:xfrm>
            <a:prstGeom prst="horizontalScroll">
              <a:avLst>
                <a:gd name="adj" fmla="val 12500"/>
              </a:avLst>
            </a:prstGeom>
            <a:gradFill rotWithShape="1">
              <a:gsLst>
                <a:gs pos="0">
                  <a:srgbClr val="00CC00"/>
                </a:gs>
                <a:gs pos="50000">
                  <a:srgbClr val="FFFFCC"/>
                </a:gs>
                <a:gs pos="100000">
                  <a:srgbClr val="00CC00"/>
                </a:gs>
              </a:gsLst>
              <a:lin ang="5400000" scaled="1"/>
            </a:gradFill>
            <a:ln w="57150">
              <a:solidFill>
                <a:srgbClr val="FF0066"/>
              </a:solidFill>
              <a:round/>
              <a:headEnd/>
              <a:tailEnd/>
            </a:ln>
            <a:effectLst/>
          </p:spPr>
          <p:txBody>
            <a:bodyPr wrap="none" anchor="ctr"/>
            <a:lstStyle/>
            <a:p>
              <a:r>
                <a:rPr lang="en-US" sz="2800" b="1">
                  <a:solidFill>
                    <a:srgbClr val="3333FF"/>
                  </a:solidFill>
                  <a:latin typeface=".VnTimeH" pitchFamily="34" charset="0"/>
                  <a:cs typeface="Arial" charset="0"/>
                </a:rPr>
                <a:t>	H­íng dÉn häc ë nhµ.</a:t>
              </a:r>
            </a:p>
            <a:p>
              <a:r>
                <a:rPr lang="en-US" sz="3000" b="1">
                  <a:solidFill>
                    <a:srgbClr val="3333FF"/>
                  </a:solidFill>
                  <a:latin typeface=".VnTime" pitchFamily="34" charset="0"/>
                  <a:cs typeface="Arial" charset="0"/>
                </a:rPr>
                <a:t>- </a:t>
              </a:r>
              <a:r>
                <a:rPr lang="en-US" sz="2400" b="1">
                  <a:solidFill>
                    <a:srgbClr val="0000FF"/>
                  </a:solidFill>
                  <a:cs typeface="Arial" charset="0"/>
                </a:rPr>
                <a:t>Học lại bài Chiến thắng Chi Lăng.</a:t>
              </a:r>
            </a:p>
            <a:p>
              <a:pPr>
                <a:buFontTx/>
                <a:buChar char="-"/>
              </a:pPr>
              <a:r>
                <a:rPr lang="en-US" sz="2400" b="1">
                  <a:solidFill>
                    <a:srgbClr val="0000FF"/>
                  </a:solidFill>
                  <a:cs typeface="Arial" charset="0"/>
                </a:rPr>
                <a:t>  Đọc trước bài Nhà Hậu  Lê và việc tổ chức</a:t>
              </a:r>
            </a:p>
            <a:p>
              <a:r>
                <a:rPr lang="en-US" sz="2400" b="1">
                  <a:solidFill>
                    <a:srgbClr val="0000FF"/>
                  </a:solidFill>
                  <a:cs typeface="Arial" charset="0"/>
                </a:rPr>
                <a:t> quản lí đất nước.</a:t>
              </a:r>
            </a:p>
          </p:txBody>
        </p:sp>
        <p:pic>
          <p:nvPicPr>
            <p:cNvPr id="38920" name="Picture 8" descr="TWEETY"/>
            <p:cNvPicPr>
              <a:picLocks noChangeAspect="1" noChangeArrowheads="1" noCrop="1"/>
            </p:cNvPicPr>
            <p:nvPr/>
          </p:nvPicPr>
          <p:blipFill>
            <a:blip r:embed="rId2"/>
            <a:srcRect/>
            <a:stretch>
              <a:fillRect/>
            </a:stretch>
          </p:blipFill>
          <p:spPr bwMode="auto">
            <a:xfrm>
              <a:off x="7488" y="-124"/>
              <a:ext cx="1824" cy="1219"/>
            </a:xfrm>
            <a:prstGeom prst="rect">
              <a:avLst/>
            </a:prstGeom>
            <a:noFill/>
            <a:ln>
              <a:noFill/>
            </a:ln>
            <a:effectLst/>
          </p:spPr>
        </p:pic>
        <p:sp>
          <p:nvSpPr>
            <p:cNvPr id="38921" name="Line 9"/>
            <p:cNvSpPr>
              <a:spLocks noChangeShapeType="1"/>
            </p:cNvSpPr>
            <p:nvPr/>
          </p:nvSpPr>
          <p:spPr bwMode="auto">
            <a:xfrm flipV="1">
              <a:off x="6000" y="624"/>
              <a:ext cx="2016" cy="816"/>
            </a:xfrm>
            <a:prstGeom prst="line">
              <a:avLst/>
            </a:prstGeom>
            <a:noFill/>
            <a:ln w="57150">
              <a:solidFill>
                <a:srgbClr val="990099"/>
              </a:solidFill>
              <a:round/>
              <a:headEnd/>
              <a:tailEnd/>
            </a:ln>
            <a:effectLst/>
          </p:spPr>
          <p:txBody>
            <a:bodyPr/>
            <a:lstStyle/>
            <a:p>
              <a:endParaRPr lang="en-US"/>
            </a:p>
          </p:txBody>
        </p:sp>
        <p:sp>
          <p:nvSpPr>
            <p:cNvPr id="38922" name="Line 10"/>
            <p:cNvSpPr>
              <a:spLocks noChangeShapeType="1"/>
            </p:cNvSpPr>
            <p:nvPr/>
          </p:nvSpPr>
          <p:spPr bwMode="auto">
            <a:xfrm flipH="1" flipV="1">
              <a:off x="8016" y="624"/>
              <a:ext cx="2304" cy="672"/>
            </a:xfrm>
            <a:prstGeom prst="line">
              <a:avLst/>
            </a:prstGeom>
            <a:noFill/>
            <a:ln w="57150">
              <a:solidFill>
                <a:srgbClr val="990099"/>
              </a:solidFill>
              <a:round/>
              <a:headEnd/>
              <a:tailEnd/>
            </a:ln>
            <a:effectLst/>
          </p:spPr>
          <p:txBody>
            <a:bodyPr/>
            <a:lstStyle/>
            <a:p>
              <a:endParaRPr lang="en-US"/>
            </a:p>
          </p:txBody>
        </p:sp>
      </p:grpSp>
      <p:sp>
        <p:nvSpPr>
          <p:cNvPr id="13" name="Title 12"/>
          <p:cNvSpPr>
            <a:spLocks noGrp="1"/>
          </p:cNvSpPr>
          <p:nvPr>
            <p:ph type="title"/>
          </p:nvPr>
        </p:nvSpPr>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891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8915">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34167 0.1 L -1.25417 0.08889 " pathEditMode="relative" rAng="0" ptsTypes="AA">
                                      <p:cBhvr>
                                        <p:cTn id="10" dur="2000" fill="hold"/>
                                        <p:tgtEl>
                                          <p:spTgt spid="38918"/>
                                        </p:tgtEl>
                                        <p:attrNameLst>
                                          <p:attrName>ppt_x</p:attrName>
                                          <p:attrName>ppt_y</p:attrName>
                                        </p:attrNameLst>
                                      </p:cBhvr>
                                      <p:rCtr x="-456" y="-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4"/>
          <p:cNvGrpSpPr>
            <a:grpSpLocks/>
          </p:cNvGrpSpPr>
          <p:nvPr/>
        </p:nvGrpSpPr>
        <p:grpSpPr bwMode="auto">
          <a:xfrm rot="-5400000">
            <a:off x="6100763" y="3424237"/>
            <a:ext cx="4800600" cy="847725"/>
            <a:chOff x="2350" y="1008"/>
            <a:chExt cx="1826" cy="534"/>
          </a:xfrm>
        </p:grpSpPr>
        <p:pic>
          <p:nvPicPr>
            <p:cNvPr id="39939" name="Picture 5" descr="SPARKLES"/>
            <p:cNvPicPr>
              <a:picLocks noChangeAspect="1" noChangeArrowheads="1" noCrop="1"/>
            </p:cNvPicPr>
            <p:nvPr/>
          </p:nvPicPr>
          <p:blipFill>
            <a:blip r:embed="rId3"/>
            <a:srcRect/>
            <a:stretch>
              <a:fillRect/>
            </a:stretch>
          </p:blipFill>
          <p:spPr bwMode="auto">
            <a:xfrm>
              <a:off x="3790" y="1008"/>
              <a:ext cx="386" cy="486"/>
            </a:xfrm>
            <a:prstGeom prst="rect">
              <a:avLst/>
            </a:prstGeom>
            <a:noFill/>
            <a:ln w="9525">
              <a:noFill/>
              <a:miter lim="800000"/>
              <a:headEnd/>
              <a:tailEnd/>
            </a:ln>
          </p:spPr>
        </p:pic>
        <p:pic>
          <p:nvPicPr>
            <p:cNvPr id="39940" name="Picture 6" descr="SPARKLES"/>
            <p:cNvPicPr>
              <a:picLocks noChangeAspect="1" noChangeArrowheads="1" noCrop="1"/>
            </p:cNvPicPr>
            <p:nvPr/>
          </p:nvPicPr>
          <p:blipFill>
            <a:blip r:embed="rId3"/>
            <a:srcRect/>
            <a:stretch>
              <a:fillRect/>
            </a:stretch>
          </p:blipFill>
          <p:spPr bwMode="auto">
            <a:xfrm>
              <a:off x="3408" y="1050"/>
              <a:ext cx="386" cy="486"/>
            </a:xfrm>
            <a:prstGeom prst="rect">
              <a:avLst/>
            </a:prstGeom>
            <a:noFill/>
            <a:ln w="9525">
              <a:noFill/>
              <a:miter lim="800000"/>
              <a:headEnd/>
              <a:tailEnd/>
            </a:ln>
          </p:spPr>
        </p:pic>
        <p:pic>
          <p:nvPicPr>
            <p:cNvPr id="39941" name="Picture 7" descr="SPARKLES"/>
            <p:cNvPicPr>
              <a:picLocks noChangeAspect="1" noChangeArrowheads="1" noCrop="1"/>
            </p:cNvPicPr>
            <p:nvPr/>
          </p:nvPicPr>
          <p:blipFill>
            <a:blip r:embed="rId3"/>
            <a:srcRect/>
            <a:stretch>
              <a:fillRect/>
            </a:stretch>
          </p:blipFill>
          <p:spPr bwMode="auto">
            <a:xfrm>
              <a:off x="2784" y="1008"/>
              <a:ext cx="386" cy="486"/>
            </a:xfrm>
            <a:prstGeom prst="rect">
              <a:avLst/>
            </a:prstGeom>
            <a:noFill/>
            <a:ln w="9525">
              <a:noFill/>
              <a:miter lim="800000"/>
              <a:headEnd/>
              <a:tailEnd/>
            </a:ln>
          </p:spPr>
        </p:pic>
        <p:pic>
          <p:nvPicPr>
            <p:cNvPr id="39942" name="Picture 8" descr="SPARKLES"/>
            <p:cNvPicPr>
              <a:picLocks noChangeAspect="1" noChangeArrowheads="1" noCrop="1"/>
            </p:cNvPicPr>
            <p:nvPr/>
          </p:nvPicPr>
          <p:blipFill>
            <a:blip r:embed="rId3"/>
            <a:srcRect/>
            <a:stretch>
              <a:fillRect/>
            </a:stretch>
          </p:blipFill>
          <p:spPr bwMode="auto">
            <a:xfrm>
              <a:off x="2350" y="1056"/>
              <a:ext cx="386" cy="486"/>
            </a:xfrm>
            <a:prstGeom prst="rect">
              <a:avLst/>
            </a:prstGeom>
            <a:noFill/>
            <a:ln w="9525">
              <a:noFill/>
              <a:miter lim="800000"/>
              <a:headEnd/>
              <a:tailEnd/>
            </a:ln>
          </p:spPr>
        </p:pic>
      </p:grpSp>
      <p:grpSp>
        <p:nvGrpSpPr>
          <p:cNvPr id="39943" name="Group 9"/>
          <p:cNvGrpSpPr>
            <a:grpSpLocks/>
          </p:cNvGrpSpPr>
          <p:nvPr/>
        </p:nvGrpSpPr>
        <p:grpSpPr bwMode="auto">
          <a:xfrm rot="-5400000">
            <a:off x="-1290637" y="3652837"/>
            <a:ext cx="4800600" cy="847725"/>
            <a:chOff x="2350" y="1008"/>
            <a:chExt cx="1826" cy="534"/>
          </a:xfrm>
        </p:grpSpPr>
        <p:pic>
          <p:nvPicPr>
            <p:cNvPr id="39944" name="Picture 10" descr="SPARKLES"/>
            <p:cNvPicPr>
              <a:picLocks noChangeAspect="1" noChangeArrowheads="1" noCrop="1"/>
            </p:cNvPicPr>
            <p:nvPr/>
          </p:nvPicPr>
          <p:blipFill>
            <a:blip r:embed="rId3"/>
            <a:srcRect/>
            <a:stretch>
              <a:fillRect/>
            </a:stretch>
          </p:blipFill>
          <p:spPr bwMode="auto">
            <a:xfrm>
              <a:off x="3790" y="1008"/>
              <a:ext cx="386" cy="486"/>
            </a:xfrm>
            <a:prstGeom prst="rect">
              <a:avLst/>
            </a:prstGeom>
            <a:noFill/>
            <a:ln w="9525">
              <a:noFill/>
              <a:miter lim="800000"/>
              <a:headEnd/>
              <a:tailEnd/>
            </a:ln>
          </p:spPr>
        </p:pic>
        <p:pic>
          <p:nvPicPr>
            <p:cNvPr id="39945" name="Picture 11" descr="SPARKLES"/>
            <p:cNvPicPr>
              <a:picLocks noChangeAspect="1" noChangeArrowheads="1" noCrop="1"/>
            </p:cNvPicPr>
            <p:nvPr/>
          </p:nvPicPr>
          <p:blipFill>
            <a:blip r:embed="rId3"/>
            <a:srcRect/>
            <a:stretch>
              <a:fillRect/>
            </a:stretch>
          </p:blipFill>
          <p:spPr bwMode="auto">
            <a:xfrm>
              <a:off x="3408" y="1050"/>
              <a:ext cx="386" cy="486"/>
            </a:xfrm>
            <a:prstGeom prst="rect">
              <a:avLst/>
            </a:prstGeom>
            <a:noFill/>
            <a:ln w="9525">
              <a:noFill/>
              <a:miter lim="800000"/>
              <a:headEnd/>
              <a:tailEnd/>
            </a:ln>
          </p:spPr>
        </p:pic>
        <p:pic>
          <p:nvPicPr>
            <p:cNvPr id="39946" name="Picture 12" descr="SPARKLES"/>
            <p:cNvPicPr>
              <a:picLocks noChangeAspect="1" noChangeArrowheads="1" noCrop="1"/>
            </p:cNvPicPr>
            <p:nvPr/>
          </p:nvPicPr>
          <p:blipFill>
            <a:blip r:embed="rId3"/>
            <a:srcRect/>
            <a:stretch>
              <a:fillRect/>
            </a:stretch>
          </p:blipFill>
          <p:spPr bwMode="auto">
            <a:xfrm>
              <a:off x="2784" y="1008"/>
              <a:ext cx="386" cy="486"/>
            </a:xfrm>
            <a:prstGeom prst="rect">
              <a:avLst/>
            </a:prstGeom>
            <a:noFill/>
            <a:ln w="9525">
              <a:noFill/>
              <a:miter lim="800000"/>
              <a:headEnd/>
              <a:tailEnd/>
            </a:ln>
          </p:spPr>
        </p:pic>
        <p:pic>
          <p:nvPicPr>
            <p:cNvPr id="39947" name="Picture 13" descr="SPARKLES"/>
            <p:cNvPicPr>
              <a:picLocks noChangeAspect="1" noChangeArrowheads="1" noCrop="1"/>
            </p:cNvPicPr>
            <p:nvPr/>
          </p:nvPicPr>
          <p:blipFill>
            <a:blip r:embed="rId3"/>
            <a:srcRect/>
            <a:stretch>
              <a:fillRect/>
            </a:stretch>
          </p:blipFill>
          <p:spPr bwMode="auto">
            <a:xfrm>
              <a:off x="2350" y="1056"/>
              <a:ext cx="386" cy="486"/>
            </a:xfrm>
            <a:prstGeom prst="rect">
              <a:avLst/>
            </a:prstGeom>
            <a:noFill/>
            <a:ln w="9525">
              <a:noFill/>
              <a:miter lim="800000"/>
              <a:headEnd/>
              <a:tailEnd/>
            </a:ln>
          </p:spPr>
        </p:pic>
      </p:grpSp>
      <p:graphicFrame>
        <p:nvGraphicFramePr>
          <p:cNvPr id="39948" name="Object 14"/>
          <p:cNvGraphicFramePr>
            <a:graphicFrameLocks noChangeAspect="1"/>
          </p:cNvGraphicFramePr>
          <p:nvPr/>
        </p:nvGraphicFramePr>
        <p:xfrm>
          <a:off x="0" y="0"/>
          <a:ext cx="1828800" cy="1463675"/>
        </p:xfrm>
        <a:graphic>
          <a:graphicData uri="http://schemas.openxmlformats.org/presentationml/2006/ole">
            <p:oleObj spid="_x0000_s39948" name="Clip" r:id="rId4" imgW="1109880" imgH="818280" progId="MS_ClipArt_Gallery.2">
              <p:embed/>
            </p:oleObj>
          </a:graphicData>
        </a:graphic>
      </p:graphicFrame>
      <p:graphicFrame>
        <p:nvGraphicFramePr>
          <p:cNvPr id="39949" name="Object 15"/>
          <p:cNvGraphicFramePr>
            <a:graphicFrameLocks noChangeAspect="1"/>
          </p:cNvGraphicFramePr>
          <p:nvPr/>
        </p:nvGraphicFramePr>
        <p:xfrm>
          <a:off x="7315200" y="0"/>
          <a:ext cx="1981200" cy="2286000"/>
        </p:xfrm>
        <a:graphic>
          <a:graphicData uri="http://schemas.openxmlformats.org/presentationml/2006/ole">
            <p:oleObj spid="_x0000_s39949" name="Clip" r:id="rId5" imgW="2082600" imgH="3003480" progId="MS_ClipArt_Gallery.2">
              <p:embed/>
            </p:oleObj>
          </a:graphicData>
        </a:graphic>
      </p:graphicFrame>
      <p:sp>
        <p:nvSpPr>
          <p:cNvPr id="39950" name="Rectangle 14"/>
          <p:cNvSpPr>
            <a:spLocks noChangeArrowheads="1"/>
          </p:cNvSpPr>
          <p:nvPr/>
        </p:nvSpPr>
        <p:spPr bwMode="auto">
          <a:xfrm>
            <a:off x="3841750" y="6496050"/>
            <a:ext cx="1935163" cy="361950"/>
          </a:xfrm>
          <a:prstGeom prst="rect">
            <a:avLst/>
          </a:prstGeom>
          <a:solidFill>
            <a:schemeClr val="bg1"/>
          </a:solidFill>
          <a:ln w="9525" algn="ctr">
            <a:noFill/>
            <a:round/>
            <a:headEnd/>
            <a:tailEnd/>
          </a:ln>
        </p:spPr>
        <p:txBody>
          <a:bodyPr/>
          <a:lstStyle/>
          <a:p>
            <a:pPr algn="ctr" eaLnBrk="0" hangingPunct="0"/>
            <a:endParaRPr lang="en-US">
              <a:latin typeface="Times New Roman" pitchFamily="18" charset="0"/>
            </a:endParaRPr>
          </a:p>
        </p:txBody>
      </p:sp>
      <p:sp>
        <p:nvSpPr>
          <p:cNvPr id="6151" name="Curved Up Ribbon 19"/>
          <p:cNvSpPr>
            <a:spLocks noChangeArrowheads="1"/>
          </p:cNvSpPr>
          <p:nvPr/>
        </p:nvSpPr>
        <p:spPr bwMode="auto">
          <a:xfrm>
            <a:off x="228600" y="1981200"/>
            <a:ext cx="8915400" cy="2971800"/>
          </a:xfrm>
          <a:prstGeom prst="ellipseRibbon2">
            <a:avLst>
              <a:gd name="adj1" fmla="val 17042"/>
              <a:gd name="adj2" fmla="val 69954"/>
              <a:gd name="adj3" fmla="val 12500"/>
            </a:avLst>
          </a:prstGeom>
          <a:solidFill>
            <a:srgbClr val="FFFF00"/>
          </a:solidFill>
          <a:ln w="9525" algn="ctr">
            <a:solidFill>
              <a:schemeClr val="tx1"/>
            </a:solidFill>
            <a:round/>
            <a:headEnd/>
            <a:tailEnd/>
          </a:ln>
        </p:spPr>
        <p:txBody>
          <a:bodyPr anchor="ctr"/>
          <a:lstStyle/>
          <a:p>
            <a:pPr eaLnBrk="0" hangingPunct="0">
              <a:lnSpc>
                <a:spcPct val="120000"/>
              </a:lnSpc>
            </a:pPr>
            <a:r>
              <a:rPr lang="en-US" sz="3200" b="1">
                <a:solidFill>
                  <a:srgbClr val="FF0000"/>
                </a:solidFill>
                <a:effectLst>
                  <a:outerShdw blurRad="38100" dist="38100" dir="2700000" algn="tl">
                    <a:srgbClr val="000000"/>
                  </a:outerShdw>
                </a:effectLst>
                <a:latin typeface="Times New Roman" pitchFamily="18" charset="0"/>
              </a:rPr>
              <a:t>   Kính chúc các thầy cô giáo mạnh khỏe!</a:t>
            </a:r>
          </a:p>
          <a:p>
            <a:pPr eaLnBrk="0" hangingPunct="0">
              <a:lnSpc>
                <a:spcPct val="120000"/>
              </a:lnSpc>
            </a:pPr>
            <a:r>
              <a:rPr lang="en-US" sz="3200" b="1">
                <a:solidFill>
                  <a:srgbClr val="FF0000"/>
                </a:solidFill>
                <a:effectLst>
                  <a:outerShdw blurRad="38100" dist="38100" dir="2700000" algn="tl">
                    <a:srgbClr val="000000"/>
                  </a:outerShdw>
                </a:effectLst>
                <a:latin typeface="Times New Roman" pitchFamily="18" charset="0"/>
              </a:rPr>
              <a:t>   Chúc các em chăm ngoan, học giỏi!</a:t>
            </a:r>
          </a:p>
        </p:txBody>
      </p:sp>
      <p:pic>
        <p:nvPicPr>
          <p:cNvPr id="39952" name="Picture 10" descr="flower1_div_md_wht"/>
          <p:cNvPicPr>
            <a:picLocks noChangeAspect="1" noChangeArrowheads="1" noCrop="1"/>
          </p:cNvPicPr>
          <p:nvPr/>
        </p:nvPicPr>
        <p:blipFill>
          <a:blip r:embed="rId6"/>
          <a:srcRect/>
          <a:stretch>
            <a:fillRect/>
          </a:stretch>
        </p:blipFill>
        <p:spPr bwMode="auto">
          <a:xfrm>
            <a:off x="0" y="5334000"/>
            <a:ext cx="8991600" cy="1295400"/>
          </a:xfrm>
          <a:prstGeom prst="rect">
            <a:avLst/>
          </a:prstGeom>
          <a:noFill/>
          <a:ln w="9525">
            <a:noFill/>
            <a:miter lim="800000"/>
            <a:headEnd/>
            <a:tailEnd/>
          </a:ln>
        </p:spPr>
      </p:pic>
      <p:graphicFrame>
        <p:nvGraphicFramePr>
          <p:cNvPr id="39953" name="Object 17"/>
          <p:cNvGraphicFramePr>
            <a:graphicFrameLocks noChangeAspect="1"/>
          </p:cNvGraphicFramePr>
          <p:nvPr/>
        </p:nvGraphicFramePr>
        <p:xfrm>
          <a:off x="4038600" y="228600"/>
          <a:ext cx="1314450" cy="1676400"/>
        </p:xfrm>
        <a:graphic>
          <a:graphicData uri="http://schemas.openxmlformats.org/presentationml/2006/ole">
            <p:oleObj spid="_x0000_s39953" name="Photo Editor Photo" r:id="rId7" imgW="1314286" imgH="1171429" progId="MSPhotoEd.3">
              <p:embed/>
            </p:oleObj>
          </a:graphicData>
        </a:graphic>
      </p:graphicFrame>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6151"/>
                                        </p:tgtEl>
                                        <p:attrNameLst>
                                          <p:attrName>style.visibility</p:attrName>
                                        </p:attrNameLst>
                                      </p:cBhvr>
                                      <p:to>
                                        <p:strVal val="visible"/>
                                      </p:to>
                                    </p:set>
                                    <p:animEffect transition="in" filter="circle(out)">
                                      <p:cBhvr>
                                        <p:cTn id="7" dur="20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103188"/>
            <a:ext cx="9144000" cy="1725612"/>
          </a:xfrm>
        </p:spPr>
        <p:txBody>
          <a:bodyPr/>
          <a:lstStyle/>
          <a:p>
            <a:r>
              <a:rPr lang="en-US" b="1" i="1">
                <a:solidFill>
                  <a:srgbClr val="FF0000"/>
                </a:solidFill>
                <a:latin typeface="Times New Roman" pitchFamily="18" charset="0"/>
              </a:rPr>
              <a:t>2- Do đâu mà nhà Hồ không chống nổi quân Minh xâm lược?</a:t>
            </a:r>
          </a:p>
        </p:txBody>
      </p:sp>
      <p:sp>
        <p:nvSpPr>
          <p:cNvPr id="5123" name="Rectangle 3"/>
          <p:cNvSpPr>
            <a:spLocks noGrp="1" noChangeArrowheads="1"/>
          </p:cNvSpPr>
          <p:nvPr>
            <p:ph type="body" idx="1"/>
          </p:nvPr>
        </p:nvSpPr>
        <p:spPr>
          <a:xfrm>
            <a:off x="0" y="1981200"/>
            <a:ext cx="9144000" cy="4876800"/>
          </a:xfrm>
        </p:spPr>
        <p:txBody>
          <a:bodyPr/>
          <a:lstStyle/>
          <a:p>
            <a:r>
              <a:rPr lang="en-US" sz="4400" b="1">
                <a:solidFill>
                  <a:srgbClr val="000099"/>
                </a:solidFill>
                <a:latin typeface="Times New Roman" pitchFamily="18" charset="0"/>
              </a:rPr>
              <a:t>Hồ Quý Ly không đoàn kết toàn dân đánh giặc mà chỉ dựa vào quân đội nên thất bại.</a:t>
            </a:r>
          </a:p>
          <a:p>
            <a:r>
              <a:rPr lang="en-US" sz="4400" b="1">
                <a:solidFill>
                  <a:srgbClr val="000099"/>
                </a:solidFill>
                <a:latin typeface="Times New Roman" pitchFamily="18" charset="0"/>
              </a:rPr>
              <a:t>Nước ta bị nhà Minh đô hộ.</a:t>
            </a:r>
          </a:p>
        </p:txBody>
      </p:sp>
      <p:pic>
        <p:nvPicPr>
          <p:cNvPr id="5124" name="Picture 4" descr="WhitecornerFlower"/>
          <p:cNvPicPr>
            <a:picLocks noChangeAspect="1" noChangeArrowheads="1"/>
          </p:cNvPicPr>
          <p:nvPr/>
        </p:nvPicPr>
        <p:blipFill>
          <a:blip r:embed="rId2"/>
          <a:srcRect/>
          <a:stretch>
            <a:fillRect/>
          </a:stretch>
        </p:blipFill>
        <p:spPr bwMode="auto">
          <a:xfrm>
            <a:off x="22225" y="5486400"/>
            <a:ext cx="1371600" cy="1371600"/>
          </a:xfrm>
          <a:prstGeom prst="rect">
            <a:avLst/>
          </a:prstGeom>
          <a:noFill/>
        </p:spPr>
      </p:pic>
      <p:pic>
        <p:nvPicPr>
          <p:cNvPr id="5125" name="Picture 5" descr="WhitecornerFlower"/>
          <p:cNvPicPr>
            <a:picLocks noChangeAspect="1" noChangeArrowheads="1"/>
          </p:cNvPicPr>
          <p:nvPr/>
        </p:nvPicPr>
        <p:blipFill>
          <a:blip r:embed="rId3"/>
          <a:srcRect/>
          <a:stretch>
            <a:fillRect/>
          </a:stretch>
        </p:blipFill>
        <p:spPr bwMode="auto">
          <a:xfrm rot="-16343489">
            <a:off x="7710488" y="5486400"/>
            <a:ext cx="1371600" cy="1371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123">
                                            <p:txEl>
                                              <p:pRg st="0" end="0"/>
                                            </p:txEl>
                                          </p:spTgt>
                                        </p:tgtEl>
                                        <p:attrNameLst>
                                          <p:attrName>style.visibility</p:attrName>
                                        </p:attrNameLst>
                                      </p:cBhvr>
                                      <p:to>
                                        <p:strVal val="visible"/>
                                      </p:to>
                                    </p:set>
                                    <p:animEffect transition="in" filter="fade">
                                      <p:cBhvr>
                                        <p:cTn id="14" dur="1000">
                                          <p:stCondLst>
                                            <p:cond delay="0"/>
                                          </p:stCondLst>
                                        </p:cTn>
                                        <p:tgtEl>
                                          <p:spTgt spid="512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123">
                                            <p:txEl>
                                              <p:pRg st="1" end="1"/>
                                            </p:txEl>
                                          </p:spTgt>
                                        </p:tgtEl>
                                        <p:attrNameLst>
                                          <p:attrName>style.visibility</p:attrName>
                                        </p:attrNameLst>
                                      </p:cBhvr>
                                      <p:to>
                                        <p:strVal val="visible"/>
                                      </p:to>
                                    </p:set>
                                    <p:animEffect transition="in" filter="fade">
                                      <p:cBhvr>
                                        <p:cTn id="19" dur="1000">
                                          <p:stCondLst>
                                            <p:cond delay="0"/>
                                          </p:stCondLst>
                                        </p:cTn>
                                        <p:tgtEl>
                                          <p:spTgt spid="51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3"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103188"/>
            <a:ext cx="9144000" cy="811212"/>
          </a:xfrm>
        </p:spPr>
        <p:txBody>
          <a:bodyPr/>
          <a:lstStyle/>
          <a:p>
            <a:r>
              <a:rPr lang="en-US" b="1">
                <a:solidFill>
                  <a:srgbClr val="000099"/>
                </a:solidFill>
                <a:latin typeface="Times New Roman" pitchFamily="18" charset="0"/>
              </a:rPr>
              <a:t>Thứ ba ngày 28 tháng 12 năm 2011</a:t>
            </a:r>
          </a:p>
        </p:txBody>
      </p:sp>
      <p:sp>
        <p:nvSpPr>
          <p:cNvPr id="6147" name="Rectangle 3"/>
          <p:cNvSpPr>
            <a:spLocks noGrp="1" noChangeArrowheads="1"/>
          </p:cNvSpPr>
          <p:nvPr>
            <p:ph type="body" idx="1"/>
          </p:nvPr>
        </p:nvSpPr>
        <p:spPr>
          <a:xfrm>
            <a:off x="533400" y="838200"/>
            <a:ext cx="8229600" cy="4525963"/>
          </a:xfrm>
        </p:spPr>
        <p:txBody>
          <a:bodyPr/>
          <a:lstStyle/>
          <a:p>
            <a:pPr algn="ctr">
              <a:buFontTx/>
              <a:buNone/>
            </a:pPr>
            <a:r>
              <a:rPr lang="en-US" sz="5400" b="1" u="sng">
                <a:solidFill>
                  <a:srgbClr val="000099"/>
                </a:solidFill>
                <a:latin typeface="Times New Roman" pitchFamily="18" charset="0"/>
              </a:rPr>
              <a:t>Lịch sử</a:t>
            </a:r>
          </a:p>
          <a:p>
            <a:pPr algn="ctr">
              <a:buFontTx/>
              <a:buNone/>
            </a:pPr>
            <a:endParaRPr lang="en-US" u="sng">
              <a:latin typeface="Times New Roman" pitchFamily="18" charset="0"/>
            </a:endParaRPr>
          </a:p>
        </p:txBody>
      </p:sp>
      <p:pic>
        <p:nvPicPr>
          <p:cNvPr id="6148" name="Picture 4" descr="WhitecornerFlower"/>
          <p:cNvPicPr>
            <a:picLocks noChangeAspect="1" noChangeArrowheads="1"/>
          </p:cNvPicPr>
          <p:nvPr/>
        </p:nvPicPr>
        <p:blipFill>
          <a:blip r:embed="rId2"/>
          <a:srcRect/>
          <a:stretch>
            <a:fillRect/>
          </a:stretch>
        </p:blipFill>
        <p:spPr bwMode="auto">
          <a:xfrm>
            <a:off x="22225" y="5486400"/>
            <a:ext cx="1371600" cy="1371600"/>
          </a:xfrm>
          <a:prstGeom prst="rect">
            <a:avLst/>
          </a:prstGeom>
          <a:noFill/>
        </p:spPr>
      </p:pic>
      <p:pic>
        <p:nvPicPr>
          <p:cNvPr id="6149" name="Picture 5" descr="WhitecornerFlower"/>
          <p:cNvPicPr>
            <a:picLocks noChangeAspect="1" noChangeArrowheads="1"/>
          </p:cNvPicPr>
          <p:nvPr/>
        </p:nvPicPr>
        <p:blipFill>
          <a:blip r:embed="rId3"/>
          <a:srcRect/>
          <a:stretch>
            <a:fillRect/>
          </a:stretch>
        </p:blipFill>
        <p:spPr bwMode="auto">
          <a:xfrm rot="-16343489">
            <a:off x="7710488" y="5486400"/>
            <a:ext cx="1371600" cy="1371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ppt_w</p:attrName>
                                        </p:attrNameLst>
                                      </p:cBhvr>
                                      <p:tavLst>
                                        <p:tav tm="0">
                                          <p:val>
                                            <p:fltVal val="0"/>
                                          </p:val>
                                        </p:tav>
                                        <p:tav tm="100000">
                                          <p:val>
                                            <p:strVal val="#ppt_w"/>
                                          </p:val>
                                        </p:tav>
                                      </p:tavLst>
                                    </p:anim>
                                    <p:anim calcmode="lin" valueType="num">
                                      <p:cBhvr>
                                        <p:cTn id="8" dur="500" fill="hold"/>
                                        <p:tgtEl>
                                          <p:spTgt spid="6146"/>
                                        </p:tgtEl>
                                        <p:attrNameLst>
                                          <p:attrName>ppt_h</p:attrName>
                                        </p:attrNameLst>
                                      </p:cBhvr>
                                      <p:tavLst>
                                        <p:tav tm="0">
                                          <p:val>
                                            <p:fltVal val="0"/>
                                          </p:val>
                                        </p:tav>
                                        <p:tav tm="100000">
                                          <p:val>
                                            <p:strVal val="#ppt_h"/>
                                          </p:val>
                                        </p:tav>
                                      </p:tavLst>
                                    </p:anim>
                                    <p:animEffect transition="in" filter="fade">
                                      <p:cBhvr>
                                        <p:cTn id="9" dur="500"/>
                                        <p:tgtEl>
                                          <p:spTgt spid="614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147">
                                            <p:txEl>
                                              <p:pRg st="0" end="0"/>
                                            </p:txEl>
                                          </p:spTgt>
                                        </p:tgtEl>
                                        <p:attrNameLst>
                                          <p:attrName>style.visibility</p:attrName>
                                        </p:attrNameLst>
                                      </p:cBhvr>
                                      <p:to>
                                        <p:strVal val="visible"/>
                                      </p:to>
                                    </p:set>
                                    <p:animEffect transition="in" filter="fade">
                                      <p:cBhvr>
                                        <p:cTn id="14" dur="1000">
                                          <p:stCondLst>
                                            <p:cond delay="0"/>
                                          </p:stCondLst>
                                        </p:cTn>
                                        <p:tgtEl>
                                          <p:spTgt spid="61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3"/>
          <p:cNvPicPr>
            <a:picLocks noChangeAspect="1" noChangeArrowheads="1"/>
          </p:cNvPicPr>
          <p:nvPr>
            <p:ph sz="quarter" idx="1"/>
          </p:nvPr>
        </p:nvPicPr>
        <p:blipFill>
          <a:blip r:embed="rId2"/>
          <a:srcRect/>
          <a:stretch>
            <a:fillRect/>
          </a:stretch>
        </p:blipFill>
        <p:spPr>
          <a:xfrm>
            <a:off x="0" y="0"/>
            <a:ext cx="9144000" cy="6858000"/>
          </a:xfrm>
          <a:noFill/>
          <a:ln/>
        </p:spPr>
      </p:pic>
      <p:sp>
        <p:nvSpPr>
          <p:cNvPr id="7171" name="Rectangle 3"/>
          <p:cNvSpPr>
            <a:spLocks noChangeArrowheads="1"/>
          </p:cNvSpPr>
          <p:nvPr/>
        </p:nvSpPr>
        <p:spPr bwMode="auto">
          <a:xfrm>
            <a:off x="0" y="0"/>
            <a:ext cx="76200" cy="6858000"/>
          </a:xfrm>
          <a:prstGeom prst="rect">
            <a:avLst/>
          </a:prstGeom>
          <a:solidFill>
            <a:srgbClr val="FF0000"/>
          </a:solidFill>
          <a:ln w="9525">
            <a:solidFill>
              <a:schemeClr val="tx1"/>
            </a:solidFill>
            <a:miter lim="800000"/>
            <a:headEnd/>
            <a:tailEnd/>
          </a:ln>
          <a:effectLst/>
        </p:spPr>
        <p:txBody>
          <a:bodyPr wrap="none" anchor="ctr"/>
          <a:lstStyle/>
          <a:p>
            <a:pPr algn="ctr" eaLnBrk="0" hangingPunct="0"/>
            <a:r>
              <a:rPr lang="en-US">
                <a:latin typeface="Verdana" pitchFamily="34" charset="0"/>
              </a:rPr>
              <a:t>S</a:t>
            </a:r>
          </a:p>
        </p:txBody>
      </p:sp>
      <p:sp>
        <p:nvSpPr>
          <p:cNvPr id="7172" name="Rectangle 4"/>
          <p:cNvSpPr>
            <a:spLocks noChangeArrowheads="1"/>
          </p:cNvSpPr>
          <p:nvPr/>
        </p:nvSpPr>
        <p:spPr bwMode="auto">
          <a:xfrm>
            <a:off x="9067800" y="0"/>
            <a:ext cx="76200" cy="6858000"/>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7173" name="Rectangle 5"/>
          <p:cNvSpPr>
            <a:spLocks noChangeArrowheads="1"/>
          </p:cNvSpPr>
          <p:nvPr/>
        </p:nvSpPr>
        <p:spPr bwMode="auto">
          <a:xfrm>
            <a:off x="0" y="0"/>
            <a:ext cx="9144000" cy="76200"/>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7174" name="Rectangle 6"/>
          <p:cNvSpPr>
            <a:spLocks noChangeArrowheads="1"/>
          </p:cNvSpPr>
          <p:nvPr/>
        </p:nvSpPr>
        <p:spPr bwMode="auto">
          <a:xfrm>
            <a:off x="0" y="6781800"/>
            <a:ext cx="9144000" cy="76200"/>
          </a:xfrm>
          <a:prstGeom prst="rect">
            <a:avLst/>
          </a:prstGeom>
          <a:solidFill>
            <a:srgbClr val="FF0000"/>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0" y="3048000"/>
            <a:ext cx="9144000" cy="2971800"/>
          </a:xfrm>
        </p:spPr>
        <p:txBody>
          <a:bodyPr/>
          <a:lstStyle/>
          <a:p>
            <a:pPr>
              <a:buFontTx/>
              <a:buNone/>
            </a:pPr>
            <a:r>
              <a:rPr lang="en-US">
                <a:latin typeface="Times New Roman" pitchFamily="18" charset="0"/>
              </a:rPr>
              <a:t> </a:t>
            </a:r>
            <a:r>
              <a:rPr lang="en-US" sz="4400" b="1">
                <a:solidFill>
                  <a:srgbClr val="000099"/>
                </a:solidFill>
                <a:latin typeface="Times New Roman" pitchFamily="18" charset="0"/>
              </a:rPr>
              <a:t>1- Ải Chi Lăng và bối cảnh dẫn tới trận Chi Lăng.</a:t>
            </a:r>
          </a:p>
          <a:p>
            <a:pPr>
              <a:buFontTx/>
              <a:buNone/>
            </a:pPr>
            <a:r>
              <a:rPr lang="en-US">
                <a:solidFill>
                  <a:srgbClr val="000099"/>
                </a:solidFill>
                <a:latin typeface="Times New Roman" pitchFamily="18" charset="0"/>
              </a:rPr>
              <a:t> </a:t>
            </a:r>
            <a:r>
              <a:rPr lang="en-US" sz="4000" b="1" i="1">
                <a:solidFill>
                  <a:srgbClr val="FF0000"/>
                </a:solidFill>
                <a:latin typeface="Times New Roman" pitchFamily="18" charset="0"/>
              </a:rPr>
              <a:t>Đọc SGK trang 44, 45 từ “ Lê Lợi là một hào trưởng…sang phá vây.”</a:t>
            </a:r>
          </a:p>
        </p:txBody>
      </p:sp>
      <p:sp>
        <p:nvSpPr>
          <p:cNvPr id="9220" name="WordArt 4"/>
          <p:cNvSpPr>
            <a:spLocks noChangeArrowheads="1" noChangeShapeType="1" noTextEdit="1"/>
          </p:cNvSpPr>
          <p:nvPr/>
        </p:nvSpPr>
        <p:spPr bwMode="auto">
          <a:xfrm>
            <a:off x="0" y="1447800"/>
            <a:ext cx="8534400" cy="3370263"/>
          </a:xfrm>
          <a:prstGeom prst="rect">
            <a:avLst/>
          </a:prstGeom>
        </p:spPr>
        <p:txBody>
          <a:bodyPr wrap="none" fromWordArt="1">
            <a:prstTxWarp prst="textPlain">
              <a:avLst>
                <a:gd name="adj" fmla="val 50000"/>
              </a:avLst>
            </a:prstTxWarp>
          </a:bodyPr>
          <a:lstStyle/>
          <a:p>
            <a:pPr algn="ctr"/>
            <a:r>
              <a:rPr lang="vi-VN" sz="5400" kern="10">
                <a:ln w="19050">
                  <a:solidFill>
                    <a:srgbClr val="33CC33"/>
                  </a:solidFill>
                  <a:round/>
                  <a:headEnd/>
                  <a:tailEnd/>
                </a:ln>
                <a:solidFill>
                  <a:srgbClr val="FF0000"/>
                </a:solidFill>
                <a:effectLst>
                  <a:outerShdw dist="35921" dir="2700000" algn="ctr" rotWithShape="0">
                    <a:srgbClr val="990000"/>
                  </a:outerShdw>
                </a:effectLst>
                <a:latin typeface="Arial Unicode MS"/>
                <a:ea typeface="Arial Unicode MS"/>
                <a:cs typeface="Arial Unicode MS"/>
              </a:rPr>
              <a:t>  Bài 16:Chiến thắng Chi Lăng</a:t>
            </a:r>
          </a:p>
          <a:p>
            <a:pPr algn="ctr"/>
            <a:endParaRPr lang="en-US" sz="5400" kern="10">
              <a:ln w="19050">
                <a:solidFill>
                  <a:srgbClr val="33CC33"/>
                </a:solidFill>
                <a:round/>
                <a:headEnd/>
                <a:tailEnd/>
              </a:ln>
              <a:solidFill>
                <a:srgbClr val="FF0000"/>
              </a:solidFill>
              <a:effectLst>
                <a:outerShdw dist="35921" dir="2700000" algn="ctr" rotWithShape="0">
                  <a:srgbClr val="990000"/>
                </a:outerShdw>
              </a:effectLst>
              <a:latin typeface="Arial Unicode MS"/>
              <a:ea typeface="Arial Unicode MS"/>
              <a:cs typeface="Arial Unicode MS"/>
            </a:endParaRPr>
          </a:p>
        </p:txBody>
      </p:sp>
      <p:sp>
        <p:nvSpPr>
          <p:cNvPr id="9221" name="Line 5"/>
          <p:cNvSpPr>
            <a:spLocks noChangeShapeType="1"/>
          </p:cNvSpPr>
          <p:nvPr/>
        </p:nvSpPr>
        <p:spPr bwMode="auto">
          <a:xfrm>
            <a:off x="469900" y="2895600"/>
            <a:ext cx="1600200" cy="0"/>
          </a:xfrm>
          <a:prstGeom prst="line">
            <a:avLst/>
          </a:prstGeom>
          <a:noFill/>
          <a:ln w="9525">
            <a:solidFill>
              <a:schemeClr val="tx1"/>
            </a:solidFill>
            <a:round/>
            <a:headEnd/>
            <a:tailEnd/>
          </a:ln>
          <a:effectLst/>
        </p:spPr>
        <p:txBody>
          <a:bodyPr/>
          <a:lstStyle/>
          <a:p>
            <a:endParaRPr lang="en-US"/>
          </a:p>
        </p:txBody>
      </p:sp>
      <p:pic>
        <p:nvPicPr>
          <p:cNvPr id="9222" name="Picture 6" descr="WhitecornerFlower"/>
          <p:cNvPicPr>
            <a:picLocks noChangeAspect="1" noChangeArrowheads="1"/>
          </p:cNvPicPr>
          <p:nvPr/>
        </p:nvPicPr>
        <p:blipFill>
          <a:blip r:embed="rId2"/>
          <a:srcRect/>
          <a:stretch>
            <a:fillRect/>
          </a:stretch>
        </p:blipFill>
        <p:spPr bwMode="auto">
          <a:xfrm>
            <a:off x="22225" y="5486400"/>
            <a:ext cx="1371600" cy="1371600"/>
          </a:xfrm>
          <a:prstGeom prst="rect">
            <a:avLst/>
          </a:prstGeom>
          <a:noFill/>
        </p:spPr>
      </p:pic>
      <p:pic>
        <p:nvPicPr>
          <p:cNvPr id="9223" name="Picture 7" descr="WhitecornerFlower"/>
          <p:cNvPicPr>
            <a:picLocks noChangeAspect="1" noChangeArrowheads="1"/>
          </p:cNvPicPr>
          <p:nvPr/>
        </p:nvPicPr>
        <p:blipFill>
          <a:blip r:embed="rId3"/>
          <a:srcRect/>
          <a:stretch>
            <a:fillRect/>
          </a:stretch>
        </p:blipFill>
        <p:spPr bwMode="auto">
          <a:xfrm rot="-16343489">
            <a:off x="7710488" y="5486400"/>
            <a:ext cx="1371600" cy="1371600"/>
          </a:xfrm>
          <a:prstGeom prst="rect">
            <a:avLst/>
          </a:prstGeom>
          <a:noFill/>
        </p:spPr>
      </p:pic>
      <p:pic>
        <p:nvPicPr>
          <p:cNvPr id="9224" name="Picture 8" descr="WhitecornerFlower"/>
          <p:cNvPicPr>
            <a:picLocks noChangeAspect="1" noChangeArrowheads="1"/>
          </p:cNvPicPr>
          <p:nvPr/>
        </p:nvPicPr>
        <p:blipFill>
          <a:blip r:embed="rId2"/>
          <a:srcRect/>
          <a:stretch>
            <a:fillRect/>
          </a:stretch>
        </p:blipFill>
        <p:spPr bwMode="auto">
          <a:xfrm>
            <a:off x="174625" y="5638800"/>
            <a:ext cx="1371600" cy="1219200"/>
          </a:xfrm>
          <a:prstGeom prst="rect">
            <a:avLst/>
          </a:prstGeom>
          <a:noFill/>
        </p:spPr>
      </p:pic>
      <p:sp>
        <p:nvSpPr>
          <p:cNvPr id="11" name="Title 10"/>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fade">
                                      <p:cBhvr>
                                        <p:cTn id="7" dur="1000">
                                          <p:stCondLst>
                                            <p:cond delay="0"/>
                                          </p:stCondLst>
                                        </p:cTn>
                                        <p:tgtEl>
                                          <p:spTgt spid="92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Effect transition="in" filter="fade">
                                      <p:cBhvr>
                                        <p:cTn id="12" dur="1000">
                                          <p:stCondLst>
                                            <p:cond delay="0"/>
                                          </p:stCondLst>
                                        </p:cTn>
                                        <p:tgtEl>
                                          <p:spTgt spid="92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0"/>
            <a:ext cx="9144000" cy="1524000"/>
          </a:xfrm>
        </p:spPr>
        <p:txBody>
          <a:bodyPr/>
          <a:lstStyle/>
          <a:p>
            <a:pPr algn="l"/>
            <a:r>
              <a:rPr lang="en-US" sz="5400" b="1" i="1">
                <a:solidFill>
                  <a:srgbClr val="FF0000"/>
                </a:solidFill>
                <a:latin typeface="Times New Roman" pitchFamily="18" charset="0"/>
              </a:rPr>
              <a:t>Em biết gì về nghĩa quân Lam Sơn?</a:t>
            </a:r>
          </a:p>
        </p:txBody>
      </p:sp>
      <p:sp>
        <p:nvSpPr>
          <p:cNvPr id="11267" name="Rectangle 3"/>
          <p:cNvSpPr>
            <a:spLocks noGrp="1" noChangeArrowheads="1"/>
          </p:cNvSpPr>
          <p:nvPr>
            <p:ph type="body" idx="1"/>
          </p:nvPr>
        </p:nvSpPr>
        <p:spPr>
          <a:xfrm>
            <a:off x="0" y="1524000"/>
            <a:ext cx="9144000" cy="4114800"/>
          </a:xfrm>
        </p:spPr>
        <p:txBody>
          <a:bodyPr/>
          <a:lstStyle/>
          <a:p>
            <a:r>
              <a:rPr lang="en-US" sz="4400" b="1">
                <a:solidFill>
                  <a:srgbClr val="000099"/>
                </a:solidFill>
                <a:latin typeface="Times New Roman" pitchFamily="18" charset="0"/>
              </a:rPr>
              <a:t>Nghĩa quân Lam Sơn do Lê Lợi chiêu tập binh sĩ, xây dựng lực lượng và chọn Lam Sơn làm căn cứ cho cuộc khởi Nghĩa.Nghĩa quân ngày càng lớn mạnh và lan rộng ra cả nước.</a:t>
            </a:r>
          </a:p>
        </p:txBody>
      </p:sp>
      <p:pic>
        <p:nvPicPr>
          <p:cNvPr id="11268" name="Picture 4" descr="WhitecornerFlower"/>
          <p:cNvPicPr>
            <a:picLocks noChangeAspect="1" noChangeArrowheads="1"/>
          </p:cNvPicPr>
          <p:nvPr/>
        </p:nvPicPr>
        <p:blipFill>
          <a:blip r:embed="rId2"/>
          <a:srcRect/>
          <a:stretch>
            <a:fillRect/>
          </a:stretch>
        </p:blipFill>
        <p:spPr bwMode="auto">
          <a:xfrm>
            <a:off x="22225" y="5486400"/>
            <a:ext cx="1371600" cy="1371600"/>
          </a:xfrm>
          <a:prstGeom prst="rect">
            <a:avLst/>
          </a:prstGeom>
          <a:noFill/>
        </p:spPr>
      </p:pic>
      <p:pic>
        <p:nvPicPr>
          <p:cNvPr id="11269" name="Picture 5" descr="WhitecornerFlower"/>
          <p:cNvPicPr>
            <a:picLocks noChangeAspect="1" noChangeArrowheads="1"/>
          </p:cNvPicPr>
          <p:nvPr/>
        </p:nvPicPr>
        <p:blipFill>
          <a:blip r:embed="rId3"/>
          <a:srcRect/>
          <a:stretch>
            <a:fillRect/>
          </a:stretch>
        </p:blipFill>
        <p:spPr bwMode="auto">
          <a:xfrm rot="-16343489">
            <a:off x="7710488" y="5486400"/>
            <a:ext cx="1371600" cy="1371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500" fill="hold"/>
                                        <p:tgtEl>
                                          <p:spTgt spid="11266"/>
                                        </p:tgtEl>
                                        <p:attrNameLst>
                                          <p:attrName>ppt_w</p:attrName>
                                        </p:attrNameLst>
                                      </p:cBhvr>
                                      <p:tavLst>
                                        <p:tav tm="0">
                                          <p:val>
                                            <p:fltVal val="0"/>
                                          </p:val>
                                        </p:tav>
                                        <p:tav tm="100000">
                                          <p:val>
                                            <p:strVal val="#ppt_w"/>
                                          </p:val>
                                        </p:tav>
                                      </p:tavLst>
                                    </p:anim>
                                    <p:anim calcmode="lin" valueType="num">
                                      <p:cBhvr>
                                        <p:cTn id="8" dur="500" fill="hold"/>
                                        <p:tgtEl>
                                          <p:spTgt spid="11266"/>
                                        </p:tgtEl>
                                        <p:attrNameLst>
                                          <p:attrName>ppt_h</p:attrName>
                                        </p:attrNameLst>
                                      </p:cBhvr>
                                      <p:tavLst>
                                        <p:tav tm="0">
                                          <p:val>
                                            <p:fltVal val="0"/>
                                          </p:val>
                                        </p:tav>
                                        <p:tav tm="100000">
                                          <p:val>
                                            <p:strVal val="#ppt_h"/>
                                          </p:val>
                                        </p:tav>
                                      </p:tavLst>
                                    </p:anim>
                                    <p:animEffect transition="in" filter="fade">
                                      <p:cBhvr>
                                        <p:cTn id="9" dur="500"/>
                                        <p:tgtEl>
                                          <p:spTgt spid="1126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267">
                                            <p:txEl>
                                              <p:pRg st="0" end="0"/>
                                            </p:txEl>
                                          </p:spTgt>
                                        </p:tgtEl>
                                        <p:attrNameLst>
                                          <p:attrName>style.visibility</p:attrName>
                                        </p:attrNameLst>
                                      </p:cBhvr>
                                      <p:to>
                                        <p:strVal val="visible"/>
                                      </p:to>
                                    </p:set>
                                    <p:animEffect transition="in" filter="fade">
                                      <p:cBhvr>
                                        <p:cTn id="14" dur="1000">
                                          <p:stCondLst>
                                            <p:cond delay="0"/>
                                          </p:stCondLst>
                                        </p:cTn>
                                        <p:tgtEl>
                                          <p:spTgt spid="112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17" name="Group 13"/>
          <p:cNvGrpSpPr>
            <a:grpSpLocks/>
          </p:cNvGrpSpPr>
          <p:nvPr/>
        </p:nvGrpSpPr>
        <p:grpSpPr bwMode="auto">
          <a:xfrm>
            <a:off x="0" y="0"/>
            <a:ext cx="5613400" cy="6858000"/>
            <a:chOff x="0" y="0"/>
            <a:chExt cx="3536" cy="4320"/>
          </a:xfrm>
        </p:grpSpPr>
        <p:pic>
          <p:nvPicPr>
            <p:cNvPr id="41987" name="Picture 11"/>
            <p:cNvPicPr>
              <a:picLocks noChangeAspect="1" noChangeArrowheads="1"/>
            </p:cNvPicPr>
            <p:nvPr/>
          </p:nvPicPr>
          <p:blipFill>
            <a:blip r:embed="rId2"/>
            <a:srcRect/>
            <a:stretch>
              <a:fillRect/>
            </a:stretch>
          </p:blipFill>
          <p:spPr bwMode="auto">
            <a:xfrm>
              <a:off x="0" y="0"/>
              <a:ext cx="3536" cy="4320"/>
            </a:xfrm>
            <a:prstGeom prst="rect">
              <a:avLst/>
            </a:prstGeom>
            <a:noFill/>
            <a:ln w="9525">
              <a:noFill/>
              <a:miter lim="800000"/>
              <a:headEnd/>
              <a:tailEnd/>
            </a:ln>
            <a:effectLst/>
          </p:spPr>
        </p:pic>
        <p:pic>
          <p:nvPicPr>
            <p:cNvPr id="41988" name="Picture 12"/>
            <p:cNvPicPr>
              <a:picLocks noChangeAspect="1" noChangeArrowheads="1"/>
            </p:cNvPicPr>
            <p:nvPr/>
          </p:nvPicPr>
          <p:blipFill>
            <a:blip r:embed="rId3"/>
            <a:srcRect/>
            <a:stretch>
              <a:fillRect/>
            </a:stretch>
          </p:blipFill>
          <p:spPr bwMode="auto">
            <a:xfrm>
              <a:off x="0" y="3324"/>
              <a:ext cx="1872" cy="996"/>
            </a:xfrm>
            <a:prstGeom prst="rect">
              <a:avLst/>
            </a:prstGeom>
            <a:noFill/>
            <a:ln w="9525">
              <a:noFill/>
              <a:miter lim="800000"/>
              <a:headEnd/>
              <a:tailEnd/>
            </a:ln>
            <a:effectLst/>
          </p:spPr>
        </p:pic>
      </p:grpSp>
      <p:sp>
        <p:nvSpPr>
          <p:cNvPr id="47131" name="Freeform 27"/>
          <p:cNvSpPr>
            <a:spLocks/>
          </p:cNvSpPr>
          <p:nvPr/>
        </p:nvSpPr>
        <p:spPr bwMode="auto">
          <a:xfrm>
            <a:off x="2095500" y="2552700"/>
            <a:ext cx="1090613" cy="1171575"/>
          </a:xfrm>
          <a:custGeom>
            <a:avLst/>
            <a:gdLst>
              <a:gd name="T0" fmla="*/ 442913 w 687"/>
              <a:gd name="T1" fmla="*/ 28575 h 738"/>
              <a:gd name="T2" fmla="*/ 474663 w 687"/>
              <a:gd name="T3" fmla="*/ 9525 h 738"/>
              <a:gd name="T4" fmla="*/ 519113 w 687"/>
              <a:gd name="T5" fmla="*/ 34925 h 738"/>
              <a:gd name="T6" fmla="*/ 620713 w 687"/>
              <a:gd name="T7" fmla="*/ 73025 h 738"/>
              <a:gd name="T8" fmla="*/ 690563 w 687"/>
              <a:gd name="T9" fmla="*/ 149225 h 738"/>
              <a:gd name="T10" fmla="*/ 696913 w 687"/>
              <a:gd name="T11" fmla="*/ 168275 h 738"/>
              <a:gd name="T12" fmla="*/ 735013 w 687"/>
              <a:gd name="T13" fmla="*/ 180975 h 738"/>
              <a:gd name="T14" fmla="*/ 773113 w 687"/>
              <a:gd name="T15" fmla="*/ 257175 h 738"/>
              <a:gd name="T16" fmla="*/ 957263 w 687"/>
              <a:gd name="T17" fmla="*/ 352425 h 738"/>
              <a:gd name="T18" fmla="*/ 1020763 w 687"/>
              <a:gd name="T19" fmla="*/ 371475 h 738"/>
              <a:gd name="T20" fmla="*/ 1052513 w 687"/>
              <a:gd name="T21" fmla="*/ 409575 h 738"/>
              <a:gd name="T22" fmla="*/ 1058863 w 687"/>
              <a:gd name="T23" fmla="*/ 396875 h 738"/>
              <a:gd name="T24" fmla="*/ 1090613 w 687"/>
              <a:gd name="T25" fmla="*/ 479425 h 738"/>
              <a:gd name="T26" fmla="*/ 1065213 w 687"/>
              <a:gd name="T27" fmla="*/ 517525 h 738"/>
              <a:gd name="T28" fmla="*/ 1027113 w 687"/>
              <a:gd name="T29" fmla="*/ 612775 h 738"/>
              <a:gd name="T30" fmla="*/ 969963 w 687"/>
              <a:gd name="T31" fmla="*/ 688975 h 738"/>
              <a:gd name="T32" fmla="*/ 938213 w 687"/>
              <a:gd name="T33" fmla="*/ 727075 h 738"/>
              <a:gd name="T34" fmla="*/ 900113 w 687"/>
              <a:gd name="T35" fmla="*/ 847725 h 738"/>
              <a:gd name="T36" fmla="*/ 874713 w 687"/>
              <a:gd name="T37" fmla="*/ 981075 h 738"/>
              <a:gd name="T38" fmla="*/ 855663 w 687"/>
              <a:gd name="T39" fmla="*/ 1069975 h 738"/>
              <a:gd name="T40" fmla="*/ 849313 w 687"/>
              <a:gd name="T41" fmla="*/ 1089025 h 738"/>
              <a:gd name="T42" fmla="*/ 715963 w 687"/>
              <a:gd name="T43" fmla="*/ 1171575 h 738"/>
              <a:gd name="T44" fmla="*/ 633413 w 687"/>
              <a:gd name="T45" fmla="*/ 1165225 h 738"/>
              <a:gd name="T46" fmla="*/ 601663 w 687"/>
              <a:gd name="T47" fmla="*/ 1133475 h 738"/>
              <a:gd name="T48" fmla="*/ 525463 w 687"/>
              <a:gd name="T49" fmla="*/ 1076325 h 738"/>
              <a:gd name="T50" fmla="*/ 271463 w 687"/>
              <a:gd name="T51" fmla="*/ 1038225 h 738"/>
              <a:gd name="T52" fmla="*/ 220663 w 687"/>
              <a:gd name="T53" fmla="*/ 962025 h 738"/>
              <a:gd name="T54" fmla="*/ 258763 w 687"/>
              <a:gd name="T55" fmla="*/ 936625 h 738"/>
              <a:gd name="T56" fmla="*/ 309563 w 687"/>
              <a:gd name="T57" fmla="*/ 841375 h 738"/>
              <a:gd name="T58" fmla="*/ 379413 w 687"/>
              <a:gd name="T59" fmla="*/ 835025 h 738"/>
              <a:gd name="T60" fmla="*/ 404813 w 687"/>
              <a:gd name="T61" fmla="*/ 727075 h 738"/>
              <a:gd name="T62" fmla="*/ 430213 w 687"/>
              <a:gd name="T63" fmla="*/ 663575 h 738"/>
              <a:gd name="T64" fmla="*/ 481013 w 687"/>
              <a:gd name="T65" fmla="*/ 631825 h 738"/>
              <a:gd name="T66" fmla="*/ 449263 w 687"/>
              <a:gd name="T67" fmla="*/ 504825 h 738"/>
              <a:gd name="T68" fmla="*/ 341313 w 687"/>
              <a:gd name="T69" fmla="*/ 466725 h 738"/>
              <a:gd name="T70" fmla="*/ 195263 w 687"/>
              <a:gd name="T71" fmla="*/ 403225 h 738"/>
              <a:gd name="T72" fmla="*/ 214313 w 687"/>
              <a:gd name="T73" fmla="*/ 409575 h 738"/>
              <a:gd name="T74" fmla="*/ 201613 w 687"/>
              <a:gd name="T75" fmla="*/ 365125 h 738"/>
              <a:gd name="T76" fmla="*/ 252413 w 687"/>
              <a:gd name="T77" fmla="*/ 276225 h 738"/>
              <a:gd name="T78" fmla="*/ 214313 w 687"/>
              <a:gd name="T79" fmla="*/ 244475 h 738"/>
              <a:gd name="T80" fmla="*/ 138113 w 687"/>
              <a:gd name="T81" fmla="*/ 276225 h 738"/>
              <a:gd name="T82" fmla="*/ 100013 w 687"/>
              <a:gd name="T83" fmla="*/ 288925 h 738"/>
              <a:gd name="T84" fmla="*/ 80963 w 687"/>
              <a:gd name="T85" fmla="*/ 295275 h 738"/>
              <a:gd name="T86" fmla="*/ 36513 w 687"/>
              <a:gd name="T87" fmla="*/ 288925 h 738"/>
              <a:gd name="T88" fmla="*/ 42863 w 687"/>
              <a:gd name="T89" fmla="*/ 212725 h 738"/>
              <a:gd name="T90" fmla="*/ 106363 w 687"/>
              <a:gd name="T91" fmla="*/ 161925 h 738"/>
              <a:gd name="T92" fmla="*/ 176213 w 687"/>
              <a:gd name="T93" fmla="*/ 111125 h 738"/>
              <a:gd name="T94" fmla="*/ 277813 w 687"/>
              <a:gd name="T95" fmla="*/ 60325 h 738"/>
              <a:gd name="T96" fmla="*/ 398463 w 687"/>
              <a:gd name="T97" fmla="*/ 15875 h 738"/>
              <a:gd name="T98" fmla="*/ 493713 w 687"/>
              <a:gd name="T99" fmla="*/ 9525 h 738"/>
              <a:gd name="T100" fmla="*/ 442913 w 687"/>
              <a:gd name="T101" fmla="*/ 28575 h 73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87" h="738">
                <a:moveTo>
                  <a:pt x="279" y="18"/>
                </a:moveTo>
                <a:cubicBezTo>
                  <a:pt x="286" y="14"/>
                  <a:pt x="291" y="8"/>
                  <a:pt x="299" y="6"/>
                </a:cubicBezTo>
                <a:cubicBezTo>
                  <a:pt x="329" y="0"/>
                  <a:pt x="311" y="12"/>
                  <a:pt x="327" y="22"/>
                </a:cubicBezTo>
                <a:cubicBezTo>
                  <a:pt x="344" y="33"/>
                  <a:pt x="372" y="40"/>
                  <a:pt x="391" y="46"/>
                </a:cubicBezTo>
                <a:cubicBezTo>
                  <a:pt x="406" y="68"/>
                  <a:pt x="407" y="85"/>
                  <a:pt x="435" y="94"/>
                </a:cubicBezTo>
                <a:cubicBezTo>
                  <a:pt x="436" y="98"/>
                  <a:pt x="436" y="104"/>
                  <a:pt x="439" y="106"/>
                </a:cubicBezTo>
                <a:cubicBezTo>
                  <a:pt x="446" y="111"/>
                  <a:pt x="463" y="114"/>
                  <a:pt x="463" y="114"/>
                </a:cubicBezTo>
                <a:cubicBezTo>
                  <a:pt x="473" y="129"/>
                  <a:pt x="473" y="150"/>
                  <a:pt x="487" y="162"/>
                </a:cubicBezTo>
                <a:cubicBezTo>
                  <a:pt x="525" y="195"/>
                  <a:pt x="561" y="201"/>
                  <a:pt x="603" y="222"/>
                </a:cubicBezTo>
                <a:cubicBezTo>
                  <a:pt x="616" y="228"/>
                  <a:pt x="630" y="228"/>
                  <a:pt x="643" y="234"/>
                </a:cubicBezTo>
                <a:cubicBezTo>
                  <a:pt x="650" y="242"/>
                  <a:pt x="653" y="255"/>
                  <a:pt x="663" y="258"/>
                </a:cubicBezTo>
                <a:cubicBezTo>
                  <a:pt x="677" y="261"/>
                  <a:pt x="642" y="212"/>
                  <a:pt x="667" y="250"/>
                </a:cubicBezTo>
                <a:cubicBezTo>
                  <a:pt x="674" y="299"/>
                  <a:pt x="679" y="262"/>
                  <a:pt x="687" y="302"/>
                </a:cubicBezTo>
                <a:cubicBezTo>
                  <a:pt x="682" y="310"/>
                  <a:pt x="676" y="318"/>
                  <a:pt x="671" y="326"/>
                </a:cubicBezTo>
                <a:cubicBezTo>
                  <a:pt x="656" y="348"/>
                  <a:pt x="676" y="367"/>
                  <a:pt x="647" y="386"/>
                </a:cubicBezTo>
                <a:cubicBezTo>
                  <a:pt x="642" y="406"/>
                  <a:pt x="628" y="422"/>
                  <a:pt x="611" y="434"/>
                </a:cubicBezTo>
                <a:cubicBezTo>
                  <a:pt x="605" y="443"/>
                  <a:pt x="596" y="449"/>
                  <a:pt x="591" y="458"/>
                </a:cubicBezTo>
                <a:cubicBezTo>
                  <a:pt x="577" y="482"/>
                  <a:pt x="583" y="510"/>
                  <a:pt x="567" y="534"/>
                </a:cubicBezTo>
                <a:cubicBezTo>
                  <a:pt x="563" y="597"/>
                  <a:pt x="564" y="579"/>
                  <a:pt x="551" y="618"/>
                </a:cubicBezTo>
                <a:cubicBezTo>
                  <a:pt x="546" y="658"/>
                  <a:pt x="550" y="640"/>
                  <a:pt x="539" y="674"/>
                </a:cubicBezTo>
                <a:cubicBezTo>
                  <a:pt x="538" y="678"/>
                  <a:pt x="535" y="686"/>
                  <a:pt x="535" y="686"/>
                </a:cubicBezTo>
                <a:cubicBezTo>
                  <a:pt x="528" y="738"/>
                  <a:pt x="498" y="733"/>
                  <a:pt x="451" y="738"/>
                </a:cubicBezTo>
                <a:cubicBezTo>
                  <a:pt x="434" y="737"/>
                  <a:pt x="416" y="737"/>
                  <a:pt x="399" y="734"/>
                </a:cubicBezTo>
                <a:cubicBezTo>
                  <a:pt x="384" y="731"/>
                  <a:pt x="388" y="722"/>
                  <a:pt x="379" y="714"/>
                </a:cubicBezTo>
                <a:cubicBezTo>
                  <a:pt x="371" y="707"/>
                  <a:pt x="343" y="684"/>
                  <a:pt x="331" y="678"/>
                </a:cubicBezTo>
                <a:cubicBezTo>
                  <a:pt x="285" y="653"/>
                  <a:pt x="216" y="656"/>
                  <a:pt x="171" y="654"/>
                </a:cubicBezTo>
                <a:cubicBezTo>
                  <a:pt x="160" y="637"/>
                  <a:pt x="146" y="626"/>
                  <a:pt x="139" y="606"/>
                </a:cubicBezTo>
                <a:cubicBezTo>
                  <a:pt x="147" y="601"/>
                  <a:pt x="155" y="595"/>
                  <a:pt x="163" y="590"/>
                </a:cubicBezTo>
                <a:cubicBezTo>
                  <a:pt x="180" y="579"/>
                  <a:pt x="167" y="538"/>
                  <a:pt x="195" y="530"/>
                </a:cubicBezTo>
                <a:cubicBezTo>
                  <a:pt x="209" y="526"/>
                  <a:pt x="224" y="527"/>
                  <a:pt x="239" y="526"/>
                </a:cubicBezTo>
                <a:cubicBezTo>
                  <a:pt x="267" y="498"/>
                  <a:pt x="243" y="528"/>
                  <a:pt x="255" y="458"/>
                </a:cubicBezTo>
                <a:cubicBezTo>
                  <a:pt x="256" y="451"/>
                  <a:pt x="268" y="425"/>
                  <a:pt x="271" y="418"/>
                </a:cubicBezTo>
                <a:cubicBezTo>
                  <a:pt x="276" y="406"/>
                  <a:pt x="303" y="398"/>
                  <a:pt x="303" y="398"/>
                </a:cubicBezTo>
                <a:cubicBezTo>
                  <a:pt x="326" y="364"/>
                  <a:pt x="313" y="338"/>
                  <a:pt x="283" y="318"/>
                </a:cubicBezTo>
                <a:cubicBezTo>
                  <a:pt x="257" y="301"/>
                  <a:pt x="249" y="298"/>
                  <a:pt x="215" y="294"/>
                </a:cubicBezTo>
                <a:cubicBezTo>
                  <a:pt x="187" y="275"/>
                  <a:pt x="147" y="278"/>
                  <a:pt x="123" y="254"/>
                </a:cubicBezTo>
                <a:cubicBezTo>
                  <a:pt x="127" y="255"/>
                  <a:pt x="134" y="262"/>
                  <a:pt x="135" y="258"/>
                </a:cubicBezTo>
                <a:cubicBezTo>
                  <a:pt x="137" y="248"/>
                  <a:pt x="128" y="240"/>
                  <a:pt x="127" y="230"/>
                </a:cubicBezTo>
                <a:cubicBezTo>
                  <a:pt x="124" y="191"/>
                  <a:pt x="134" y="191"/>
                  <a:pt x="159" y="174"/>
                </a:cubicBezTo>
                <a:cubicBezTo>
                  <a:pt x="176" y="148"/>
                  <a:pt x="161" y="150"/>
                  <a:pt x="135" y="154"/>
                </a:cubicBezTo>
                <a:cubicBezTo>
                  <a:pt x="96" y="180"/>
                  <a:pt x="127" y="164"/>
                  <a:pt x="87" y="174"/>
                </a:cubicBezTo>
                <a:cubicBezTo>
                  <a:pt x="79" y="176"/>
                  <a:pt x="71" y="179"/>
                  <a:pt x="63" y="182"/>
                </a:cubicBezTo>
                <a:cubicBezTo>
                  <a:pt x="59" y="183"/>
                  <a:pt x="51" y="186"/>
                  <a:pt x="51" y="186"/>
                </a:cubicBezTo>
                <a:cubicBezTo>
                  <a:pt x="42" y="185"/>
                  <a:pt x="32" y="186"/>
                  <a:pt x="23" y="182"/>
                </a:cubicBezTo>
                <a:cubicBezTo>
                  <a:pt x="0" y="173"/>
                  <a:pt x="6" y="141"/>
                  <a:pt x="27" y="134"/>
                </a:cubicBezTo>
                <a:cubicBezTo>
                  <a:pt x="34" y="123"/>
                  <a:pt x="55" y="106"/>
                  <a:pt x="67" y="102"/>
                </a:cubicBezTo>
                <a:cubicBezTo>
                  <a:pt x="78" y="85"/>
                  <a:pt x="92" y="76"/>
                  <a:pt x="111" y="70"/>
                </a:cubicBezTo>
                <a:cubicBezTo>
                  <a:pt x="125" y="49"/>
                  <a:pt x="151" y="43"/>
                  <a:pt x="175" y="38"/>
                </a:cubicBezTo>
                <a:cubicBezTo>
                  <a:pt x="196" y="24"/>
                  <a:pt x="227" y="12"/>
                  <a:pt x="251" y="10"/>
                </a:cubicBezTo>
                <a:cubicBezTo>
                  <a:pt x="271" y="8"/>
                  <a:pt x="311" y="6"/>
                  <a:pt x="311" y="6"/>
                </a:cubicBezTo>
                <a:lnTo>
                  <a:pt x="279" y="18"/>
                </a:lnTo>
                <a:close/>
              </a:path>
            </a:pathLst>
          </a:custGeom>
          <a:noFill/>
          <a:ln w="38100" cmpd="sng">
            <a:solidFill>
              <a:srgbClr val="0000FF"/>
            </a:solidFill>
            <a:round/>
            <a:headEnd/>
            <a:tailEnd/>
          </a:ln>
          <a:effectLst/>
        </p:spPr>
        <p:txBody>
          <a:bodyPr/>
          <a:lstStyle/>
          <a:p>
            <a:endParaRPr lang="en-US"/>
          </a:p>
        </p:txBody>
      </p:sp>
      <p:sp>
        <p:nvSpPr>
          <p:cNvPr id="41990" name="Text Box 24"/>
          <p:cNvSpPr txBox="1">
            <a:spLocks noChangeArrowheads="1"/>
          </p:cNvSpPr>
          <p:nvPr/>
        </p:nvSpPr>
        <p:spPr bwMode="auto">
          <a:xfrm>
            <a:off x="5486400" y="3717925"/>
            <a:ext cx="3657600" cy="3140075"/>
          </a:xfrm>
          <a:prstGeom prst="rect">
            <a:avLst/>
          </a:prstGeom>
          <a:solidFill>
            <a:schemeClr val="bg1"/>
          </a:solidFill>
          <a:ln w="9525">
            <a:noFill/>
            <a:miter lim="800000"/>
            <a:headEnd/>
            <a:tailEnd/>
          </a:ln>
          <a:effectLst/>
        </p:spPr>
        <p:txBody>
          <a:bodyPr>
            <a:spAutoFit/>
          </a:bodyPr>
          <a:lstStyle/>
          <a:p>
            <a:pPr algn="just">
              <a:spcBef>
                <a:spcPct val="50000"/>
              </a:spcBef>
            </a:pPr>
            <a:r>
              <a:rPr lang="en-US" sz="2000" b="1">
                <a:solidFill>
                  <a:srgbClr val="0000FF"/>
                </a:solidFill>
                <a:cs typeface="Arial" charset="0"/>
              </a:rPr>
              <a:t>Lê Lợi (1385 - 1433) là một hào trưởng có uy tín lớn ở vùng Lam Sơn (Thanh Hóa). Trước cảnh nước mất, nhân dân lầm than, ông đã dốc hết tài sản để chiêu tập nghĩa sĩ, bí mật liên lạc với các hào kiệt, xây dựng lực lượng, chọn Lam Sơn làm căn cứ.</a:t>
            </a:r>
          </a:p>
        </p:txBody>
      </p:sp>
      <p:pic>
        <p:nvPicPr>
          <p:cNvPr id="41991" name="Picture 31"/>
          <p:cNvPicPr>
            <a:picLocks noChangeAspect="1" noChangeArrowheads="1"/>
          </p:cNvPicPr>
          <p:nvPr/>
        </p:nvPicPr>
        <p:blipFill>
          <a:blip r:embed="rId4"/>
          <a:srcRect/>
          <a:stretch>
            <a:fillRect/>
          </a:stretch>
        </p:blipFill>
        <p:spPr bwMode="auto">
          <a:xfrm>
            <a:off x="5562600" y="0"/>
            <a:ext cx="3581400" cy="3733800"/>
          </a:xfrm>
          <a:prstGeom prst="rect">
            <a:avLst/>
          </a:prstGeom>
          <a:noFill/>
          <a:ln w="9525">
            <a:solidFill>
              <a:srgbClr val="FF3300"/>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7117"/>
                                        </p:tgtEl>
                                        <p:attrNameLst>
                                          <p:attrName>style.visibility</p:attrName>
                                        </p:attrNameLst>
                                      </p:cBhvr>
                                      <p:to>
                                        <p:strVal val="visible"/>
                                      </p:to>
                                    </p:set>
                                    <p:animEffect transition="in" filter="fade">
                                      <p:cBhvr>
                                        <p:cTn id="7" dur="500"/>
                                        <p:tgtEl>
                                          <p:spTgt spid="471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7131"/>
                                        </p:tgtEl>
                                        <p:attrNameLst>
                                          <p:attrName>style.visibility</p:attrName>
                                        </p:attrNameLst>
                                      </p:cBhvr>
                                      <p:to>
                                        <p:strVal val="visible"/>
                                      </p:to>
                                    </p:set>
                                    <p:animEffect transition="in" filter="wipe(down)">
                                      <p:cBhvr>
                                        <p:cTn id="12" dur="2000"/>
                                        <p:tgtEl>
                                          <p:spTgt spid="47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VIOLETID" val="11315507"/>
  <p:tag name="VIOLETTITLE" val="CHIẾN THẮNG CHI LĂNG(cực hay)"/>
  <p:tag name="VIOLETLESSON" val="16"/>
  <p:tag name="VIOLETCATID" val="8049777"/>
  <p:tag name="VIOLETSUBJECT" val="Lịch sử 4"/>
  <p:tag name="VIOLETAUTHORID" val="3593145"/>
  <p:tag name="VIOLETAUTHORNAME" val="Bế Thủy Triều"/>
  <p:tag name="VIOLETAUTHORAVATAR" val="no_avatarf.jpg"/>
  <p:tag name="VIOLETAUTHORADDRESS" val="trường th trần quốc toản - đăknông"/>
  <p:tag name="VIOLETDATE" val="2011-12-25 14:27:05"/>
  <p:tag name="VIOLETHIT" val="987"/>
  <p:tag name="VIOLETLIKE" val="0"/>
  <p:tag name="MMPROD_NEXTUNIQUEID" val="10023"/>
  <p:tag name="MMPROD_UIDATA" val="&lt;database version=&quot;7.0&quot;&gt;&lt;object type=&quot;1&quot; unique_id=&quot;10001&quot;&gt;&lt;object type=&quot;2&quot; unique_id=&quot;12235&quot;&gt;&lt;object type=&quot;3&quot; unique_id=&quot;12236&quot;&gt;&lt;property id=&quot;20148&quot; value=&quot;5&quot;/&gt;&lt;property id=&quot;20300&quot; value=&quot;Slide 1&quot;/&gt;&lt;property id=&quot;20307&quot; value=&quot;301&quot;/&gt;&lt;/object&gt;&lt;object type=&quot;3&quot; unique_id=&quot;12237&quot;&gt;&lt;property id=&quot;20148&quot; value=&quot;5&quot;/&gt;&lt;property id=&quot;20300&quot; value=&quot;Slide 2&quot;/&gt;&lt;property id=&quot;20307&quot; value=&quot;294&quot;/&gt;&lt;/object&gt;&lt;object type=&quot;3&quot; unique_id=&quot;12238&quot;&gt;&lt;property id=&quot;20148&quot; value=&quot;5&quot;/&gt;&lt;property id=&quot;20300&quot; value=&quot;Slide 3&quot;/&gt;&lt;property id=&quot;20307&quot; value=&quot;258&quot;/&gt;&lt;/object&gt;&lt;object type=&quot;3&quot; unique_id=&quot;12239&quot;&gt;&lt;property id=&quot;20148&quot; value=&quot;5&quot;/&gt;&lt;property id=&quot;20300&quot; value=&quot;Slide 4 - &amp;quot;2- Do đâu mà nhà Hồ không chống nổi quân Minh xâm lược?&amp;quot;&quot;/&gt;&lt;property id=&quot;20307&quot; value=&quot;259&quot;/&gt;&lt;/object&gt;&lt;object type=&quot;3&quot; unique_id=&quot;12240&quot;&gt;&lt;property id=&quot;20148&quot; value=&quot;5&quot;/&gt;&lt;property id=&quot;20300&quot; value=&quot;Slide 5 - &amp;quot;Thứ ba ngày 28 tháng 12 năm 2011&amp;quot;&quot;/&gt;&lt;property id=&quot;20307&quot; value=&quot;260&quot;/&gt;&lt;/object&gt;&lt;object type=&quot;3&quot; unique_id=&quot;12241&quot;&gt;&lt;property id=&quot;20148&quot; value=&quot;5&quot;/&gt;&lt;property id=&quot;20300&quot; value=&quot;Slide 6&quot;/&gt;&lt;property id=&quot;20307&quot; value=&quot;261&quot;/&gt;&lt;/object&gt;&lt;object type=&quot;3&quot; unique_id=&quot;12242&quot;&gt;&lt;property id=&quot;20148&quot; value=&quot;5&quot;/&gt;&lt;property id=&quot;20300&quot; value=&quot;Slide 7&quot;/&gt;&lt;property id=&quot;20307&quot; value=&quot;263&quot;/&gt;&lt;/object&gt;&lt;object type=&quot;3&quot; unique_id=&quot;12243&quot;&gt;&lt;property id=&quot;20148&quot; value=&quot;5&quot;/&gt;&lt;property id=&quot;20300&quot; value=&quot;Slide 8 - &amp;quot;Em biết gì về nghĩa quân Lam Sơn?&amp;quot;&quot;/&gt;&lt;property id=&quot;20307&quot; value=&quot;265&quot;/&gt;&lt;/object&gt;&lt;object type=&quot;3&quot; unique_id=&quot;12244&quot;&gt;&lt;property id=&quot;20148&quot; value=&quot;5&quot;/&gt;&lt;property id=&quot;20300&quot; value=&quot;Slide 9&quot;/&gt;&lt;property id=&quot;20307&quot; value=&quot;295&quot;/&gt;&lt;/object&gt;&lt;object type=&quot;3&quot; unique_id=&quot;12245&quot;&gt;&lt;property id=&quot;20148&quot; value=&quot;5&quot;/&gt;&lt;property id=&quot;20300&quot; value=&quot;Slide 10&quot;/&gt;&lt;property id=&quot;20307&quot; value=&quot;296&quot;/&gt;&lt;/object&gt;&lt;object type=&quot;3&quot; unique_id=&quot;12246&quot;&gt;&lt;property id=&quot;20148&quot; value=&quot;5&quot;/&gt;&lt;property id=&quot;20300&quot; value=&quot;Slide 11 - &amp;quot;   Trước hành động của quân ta, nhà Minh đã làm gì?&amp;quot;&quot;/&gt;&lt;property id=&quot;20307&quot; value=&quot;268&quot;/&gt;&lt;/object&gt;&lt;object type=&quot;3&quot; unique_id=&quot;12247&quot;&gt;&lt;property id=&quot;20148&quot; value=&quot;5&quot;/&gt;&lt;property id=&quot;20300&quot; value=&quot;Slide 12&quot;/&gt;&lt;property id=&quot;20307&quot; value=&quot;269&quot;/&gt;&lt;/object&gt;&lt;object type=&quot;3&quot; unique_id=&quot;12248&quot;&gt;&lt;property id=&quot;20148&quot; value=&quot;5&quot;/&gt;&lt;property id=&quot;20300&quot; value=&quot;Slide 13 - &amp;quot;   Tại sao quân ta chọn ải Chi Lăng làm trận đánh địch?&amp;quot;&quot;/&gt;&lt;property id=&quot;20307&quot; value=&quot;270&quot;/&gt;&lt;/object&gt;&lt;object type=&quot;3&quot; unique_id=&quot;12249&quot;&gt;&lt;property id=&quot;20148&quot; value=&quot;5&quot;/&gt;&lt;property id=&quot;20300&quot; value=&quot;Slide 14 - &amp;quot;   Quân ta chọn ải Chi Lăng làm trận địa đánh giặc vì:&amp;#x0D;&amp;#x0A;Ải Chi Lăng là vùng núi đá hiểm trở, đường nhỏ hẹp, khe sâu&quot;/&gt;&lt;property id=&quot;20307&quot; value=&quot;271&quot;/&gt;&lt;/object&gt;&lt;object type=&quot;3&quot; unique_id=&quot;12250&quot;&gt;&lt;property id=&quot;20148&quot; value=&quot;5&quot;/&gt;&lt;property id=&quot;20300&quot; value=&quot;Slide 15&quot;/&gt;&lt;property id=&quot;20307&quot; value=&quot;272&quot;/&gt;&lt;/object&gt;&lt;object type=&quot;3&quot; unique_id=&quot;12251&quot;&gt;&lt;property id=&quot;20148&quot; value=&quot;5&quot;/&gt;&lt;property id=&quot;20300&quot; value=&quot;Slide 16&quot;/&gt;&lt;property id=&quot;20307&quot; value=&quot;273&quot;/&gt;&lt;/object&gt;&lt;object type=&quot;3&quot; unique_id=&quot;12252&quot;&gt;&lt;property id=&quot;20148&quot; value=&quot;5&quot;/&gt;&lt;property id=&quot;20300&quot; value=&quot;Slide 17 - &amp;quot;Nối từ ở cột A với ý ở cột B cho phù hợp:&amp;quot;&quot;/&gt;&lt;property id=&quot;20307&quot; value=&quot;275&quot;/&gt;&lt;/object&gt;&lt;object type=&quot;3&quot; unique_id=&quot;12253&quot;&gt;&lt;property id=&quot;20148&quot; value=&quot;5&quot;/&gt;&lt;property id=&quot;20300&quot; value=&quot;Slide 18&quot;/&gt;&lt;property id=&quot;20307&quot; value=&quot;276&quot;/&gt;&lt;/object&gt;&lt;object type=&quot;3&quot; unique_id=&quot;12254&quot;&gt;&lt;property id=&quot;20148&quot; value=&quot;5&quot;/&gt;&lt;property id=&quot;20300&quot; value=&quot;Slide 19&quot;/&gt;&lt;property id=&quot;20307&quot; value=&quot;277&quot;/&gt;&lt;/object&gt;&lt;object type=&quot;3&quot; unique_id=&quot;12255&quot;&gt;&lt;property id=&quot;20148&quot; value=&quot;5&quot;/&gt;&lt;property id=&quot;20300&quot; value=&quot;Slide 20&quot;/&gt;&lt;property id=&quot;20307&quot; value=&quot;278&quot;/&gt;&lt;/object&gt;&lt;object type=&quot;3&quot; unique_id=&quot;12256&quot;&gt;&lt;property id=&quot;20148&quot; value=&quot;5&quot;/&gt;&lt;property id=&quot;20300&quot; value=&quot;Slide 21&quot;/&gt;&lt;property id=&quot;20307&quot; value=&quot;279&quot;/&gt;&lt;/object&gt;&lt;object type=&quot;3&quot; unique_id=&quot;12257&quot;&gt;&lt;property id=&quot;20148&quot; value=&quot;5&quot;/&gt;&lt;property id=&quot;20300&quot; value=&quot;Slide 22&quot;/&gt;&lt;property id=&quot;20307&quot; value=&quot;280&quot;/&gt;&lt;/object&gt;&lt;object type=&quot;3&quot; unique_id=&quot;12258&quot;&gt;&lt;property id=&quot;20148&quot; value=&quot;5&quot;/&gt;&lt;property id=&quot;20300&quot; value=&quot;Slide 23&quot;/&gt;&lt;property id=&quot;20307&quot; value=&quot;281&quot;/&gt;&lt;/object&gt;&lt;object type=&quot;3&quot; unique_id=&quot;12259&quot;&gt;&lt;property id=&quot;20148&quot; value=&quot;5&quot;/&gt;&lt;property id=&quot;20300&quot; value=&quot;Slide 24 - &amp;quot; &amp;quot;&quot;/&gt;&lt;property id=&quot;20307&quot; value=&quot;283&quot;/&gt;&lt;/object&gt;&lt;object type=&quot;3&quot; unique_id=&quot;12260&quot;&gt;&lt;property id=&quot;20148&quot; value=&quot;5&quot;/&gt;&lt;property id=&quot;20300&quot; value=&quot;Slide 25 - &amp;quot;Theo em, chiến thắng Chi Lăng có ý nghĩa như thế nào đối với lịch sử dân tộc ta?&amp;quot;&quot;/&gt;&lt;property id=&quot;20307&quot; value=&quot;284&quot;/&gt;&lt;/object&gt;&lt;object type=&quot;3&quot; unique_id=&quot;12261&quot;&gt;&lt;property id=&quot;20148&quot; value=&quot;5&quot;/&gt;&lt;property id=&quot;20300&quot; value=&quot;Slide 26 - &amp;quot;Ghi nhớ&amp;#x0D;&amp;#x0A;&amp;#x0D;&amp;#x0A;  Dựa vào địa hình hiểm trở của ải Chi Lăng, nghĩa quân Lam Sơn đã đánh tan quân Minh ở Chi Lăng.&amp;quot;&quot;/&gt;&lt;property id=&quot;20307&quot; value=&quot;285&quot;/&gt;&lt;/object&gt;&lt;object type=&quot;3&quot; unique_id=&quot;12262&quot;&gt;&lt;property id=&quot;20148&quot; value=&quot;5&quot;/&gt;&lt;property id=&quot;20300&quot; value=&quot;Slide 27&quot;/&gt;&lt;property id=&quot;20307&quot; value=&quot;287&quot;/&gt;&lt;/object&gt;&lt;object type=&quot;3&quot; unique_id=&quot;12263&quot;&gt;&lt;property id=&quot;20148&quot; value=&quot;5&quot;/&gt;&lt;property id=&quot;20300&quot; value=&quot;Slide 28&quot;/&gt;&lt;property id=&quot;20307&quot; value=&quot;288&quot;/&gt;&lt;/object&gt;&lt;object type=&quot;3&quot; unique_id=&quot;12264&quot;&gt;&lt;property id=&quot;20148&quot; value=&quot;5&quot;/&gt;&lt;property id=&quot;20300&quot; value=&quot;Slide 29&quot;/&gt;&lt;property id=&quot;20307&quot; value=&quot;297&quot;/&gt;&lt;/object&gt;&lt;object type=&quot;3&quot; unique_id=&quot;12265&quot;&gt;&lt;property id=&quot;20148&quot; value=&quot;5&quot;/&gt;&lt;property id=&quot;20300&quot; value=&quot;Slide 30&quot;/&gt;&lt;property id=&quot;20307&quot; value=&quot;298&quot;/&gt;&lt;/object&gt;&lt;object type=&quot;3&quot; unique_id=&quot;12266&quot;&gt;&lt;property id=&quot;20148&quot; value=&quot;5&quot;/&gt;&lt;property id=&quot;20300&quot; value=&quot;Slide 31&quot;/&gt;&lt;property id=&quot;20307&quot; value=&quot;299&quot;/&gt;&lt;/object&gt;&lt;object type=&quot;3&quot; unique_id=&quot;12267&quot;&gt;&lt;property id=&quot;20148&quot; value=&quot;5&quot;/&gt;&lt;property id=&quot;20300&quot; value=&quot;Slide 32&quot;/&gt;&lt;property id=&quot;20307&quot; value=&quot;300&quot;/&gt;&lt;/object&gt;&lt;object type=&quot;3&quot; unique_id=&quot;12268&quot;&gt;&lt;property id=&quot;20148&quot; value=&quot;5&quot;/&gt;&lt;property id=&quot;20300&quot; value=&quot;Slide 33&quot;/&gt;&lt;property id=&quot;20307&quot; value=&quot;292&quot;/&gt;&lt;/object&gt;&lt;object type=&quot;3&quot; unique_id=&quot;12269&quot;&gt;&lt;property id=&quot;20148&quot; value=&quot;5&quot;/&gt;&lt;property id=&quot;20300&quot; value=&quot;Slide 34&quot;/&gt;&lt;property id=&quot;20307&quot; value=&quot;293&quot;/&gt;&lt;/object&gt;&lt;/object&gt;&lt;object type=&quot;8&quot; unique_id=&quot;12305&quo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60</TotalTime>
  <Words>957</Words>
  <Application>Microsoft Office PowerPoint</Application>
  <PresentationFormat>On-screen Show (4:3)</PresentationFormat>
  <Paragraphs>131</Paragraphs>
  <Slides>34</Slides>
  <Notes>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3</vt:i4>
      </vt:variant>
      <vt:variant>
        <vt:lpstr>Slide Titles</vt:lpstr>
      </vt:variant>
      <vt:variant>
        <vt:i4>34</vt:i4>
      </vt:variant>
    </vt:vector>
  </HeadingPairs>
  <TitlesOfParts>
    <vt:vector size="48" baseType="lpstr">
      <vt:lpstr>Arial</vt:lpstr>
      <vt:lpstr>Arial Black</vt:lpstr>
      <vt:lpstr>.VnTimeH</vt:lpstr>
      <vt:lpstr>Times New Roman</vt:lpstr>
      <vt:lpstr>Verdana</vt:lpstr>
      <vt:lpstr>.VnArial</vt:lpstr>
      <vt:lpstr>.VnTime</vt:lpstr>
      <vt:lpstr>.VnBlack</vt:lpstr>
      <vt:lpstr>Arial Unicode MS</vt:lpstr>
      <vt:lpstr>.VnBodoniH</vt:lpstr>
      <vt:lpstr>Default Design</vt:lpstr>
      <vt:lpstr>Bitmap Image</vt:lpstr>
      <vt:lpstr>Microsoft Clip Gallery</vt:lpstr>
      <vt:lpstr>Microsoft Photo Editor 3.0 Photo</vt:lpstr>
      <vt:lpstr>Slide 1</vt:lpstr>
      <vt:lpstr>Slide 2</vt:lpstr>
      <vt:lpstr>Slide 3</vt:lpstr>
      <vt:lpstr>2- Do đâu mà nhà Hồ không chống nổi quân Minh xâm lược?</vt:lpstr>
      <vt:lpstr>Thứ ba ngày 28 tháng 12 năm 2011</vt:lpstr>
      <vt:lpstr>Slide 6</vt:lpstr>
      <vt:lpstr>Slide 7</vt:lpstr>
      <vt:lpstr>Em biết gì về nghĩa quân Lam Sơn?</vt:lpstr>
      <vt:lpstr>Slide 9</vt:lpstr>
      <vt:lpstr>Slide 10</vt:lpstr>
      <vt:lpstr>   Trước hành động của quân ta, nhà Minh đã làm gì?</vt:lpstr>
      <vt:lpstr>Slide 12</vt:lpstr>
      <vt:lpstr>   Tại sao quân ta chọn ải Chi Lăng làm trận đánh địch?</vt:lpstr>
      <vt:lpstr>   Quân ta chọn ải Chi Lăng làm trận địa đánh giặc vì: Ải Chi Lăng là vùng núi đá hiểm trở, đường nhỏ hẹp, khe sâu, rừng cây um tùm.</vt:lpstr>
      <vt:lpstr>Slide 15</vt:lpstr>
      <vt:lpstr>Slide 16</vt:lpstr>
      <vt:lpstr>Nối từ ở cột A với ý ở cột B cho phù hợp:</vt:lpstr>
      <vt:lpstr>Slide 18</vt:lpstr>
      <vt:lpstr>Slide 19</vt:lpstr>
      <vt:lpstr>Slide 20</vt:lpstr>
      <vt:lpstr>Slide 21</vt:lpstr>
      <vt:lpstr>Slide 22</vt:lpstr>
      <vt:lpstr>Slide 23</vt:lpstr>
      <vt:lpstr> </vt:lpstr>
      <vt:lpstr>Theo em, chiến thắng Chi Lăng có ý nghĩa như thế nào đối với lịch sử dân tộc ta?</vt:lpstr>
      <vt:lpstr>Ghi nhớ    Dựa vào địa hình hiểm trở của ải Chi Lăng, nghĩa quân Lam Sơn đã đánh tan quân Minh ở Chi Lăng.</vt:lpstr>
      <vt:lpstr>Slide 27</vt:lpstr>
      <vt:lpstr>Slide 28</vt:lpstr>
      <vt:lpstr>Slide 29</vt:lpstr>
      <vt:lpstr>Slide 30</vt:lpstr>
      <vt:lpstr>Slide 31</vt:lpstr>
      <vt:lpstr>Slide 32</vt:lpstr>
      <vt:lpstr>Slide 33</vt:lpstr>
      <vt:lpstr>Slide 34</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hoangninh</dc:creator>
  <cp:lastModifiedBy>AutoBVT</cp:lastModifiedBy>
  <cp:revision>8</cp:revision>
  <dcterms:created xsi:type="dcterms:W3CDTF">2011-12-19T13:28:45Z</dcterms:created>
  <dcterms:modified xsi:type="dcterms:W3CDTF">2016-01-22T06:00:35Z</dcterms:modified>
</cp:coreProperties>
</file>